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handoutMasterIdLst>
    <p:handoutMasterId r:id="rId34"/>
  </p:handoutMasterIdLst>
  <p:sldIdLst>
    <p:sldId id="293" r:id="rId2"/>
    <p:sldId id="291" r:id="rId3"/>
    <p:sldId id="265" r:id="rId4"/>
    <p:sldId id="294" r:id="rId5"/>
    <p:sldId id="300" r:id="rId6"/>
    <p:sldId id="301" r:id="rId7"/>
    <p:sldId id="302" r:id="rId8"/>
    <p:sldId id="279" r:id="rId9"/>
    <p:sldId id="269" r:id="rId10"/>
    <p:sldId id="308" r:id="rId11"/>
    <p:sldId id="306" r:id="rId12"/>
    <p:sldId id="307" r:id="rId13"/>
    <p:sldId id="270" r:id="rId14"/>
    <p:sldId id="273" r:id="rId15"/>
    <p:sldId id="275" r:id="rId16"/>
    <p:sldId id="280" r:id="rId17"/>
    <p:sldId id="309" r:id="rId18"/>
    <p:sldId id="310" r:id="rId19"/>
    <p:sldId id="311" r:id="rId20"/>
    <p:sldId id="312" r:id="rId21"/>
    <p:sldId id="313" r:id="rId22"/>
    <p:sldId id="281" r:id="rId23"/>
    <p:sldId id="282" r:id="rId24"/>
    <p:sldId id="284" r:id="rId25"/>
    <p:sldId id="292" r:id="rId26"/>
    <p:sldId id="290" r:id="rId27"/>
    <p:sldId id="285" r:id="rId28"/>
    <p:sldId id="286" r:id="rId29"/>
    <p:sldId id="287" r:id="rId30"/>
    <p:sldId id="289" r:id="rId31"/>
    <p:sldId id="314" r:id="rId32"/>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C6FF"/>
    <a:srgbClr val="00B0F0"/>
    <a:srgbClr val="08458A"/>
    <a:srgbClr val="0C68CE"/>
    <a:srgbClr val="0EA6BC"/>
    <a:srgbClr val="4A7EBB"/>
    <a:srgbClr val="A9A9A9"/>
    <a:srgbClr val="1F4785"/>
    <a:srgbClr val="53D2FF"/>
    <a:srgbClr val="ECEB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157" autoAdjust="0"/>
  </p:normalViewPr>
  <p:slideViewPr>
    <p:cSldViewPr showGuides="1">
      <p:cViewPr>
        <p:scale>
          <a:sx n="84" d="100"/>
          <a:sy n="84" d="100"/>
        </p:scale>
        <p:origin x="-744" y="-840"/>
      </p:cViewPr>
      <p:guideLst>
        <p:guide orient="horz" pos="1756"/>
        <p:guide orient="horz" pos="3026"/>
        <p:guide orient="horz" pos="713"/>
        <p:guide pos="2880"/>
        <p:guide pos="476"/>
        <p:guide pos="5329"/>
      </p:guideLst>
    </p:cSldViewPr>
  </p:slideViewPr>
  <p:notesTextViewPr>
    <p:cViewPr>
      <p:scale>
        <a:sx n="1" d="1"/>
        <a:sy n="1" d="1"/>
      </p:scale>
      <p:origin x="0" y="0"/>
    </p:cViewPr>
  </p:notesTextViewPr>
  <p:sorterViewPr>
    <p:cViewPr>
      <p:scale>
        <a:sx n="100" d="100"/>
        <a:sy n="100" d="100"/>
      </p:scale>
      <p:origin x="0" y="1032"/>
    </p:cViewPr>
  </p:sorterViewPr>
  <p:notesViewPr>
    <p:cSldViewPr>
      <p:cViewPr varScale="1">
        <p:scale>
          <a:sx n="68" d="100"/>
          <a:sy n="68" d="100"/>
        </p:scale>
        <p:origin x="-285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30"/>
    </mc:Choice>
    <mc:Fallback>
      <c:style val="30"/>
    </mc:Fallback>
  </mc:AlternateContent>
  <c:chart>
    <c:autoTitleDeleted val="1"/>
    <c:view3D>
      <c:rotX val="60"/>
      <c:rotY val="0"/>
      <c:rAngAx val="0"/>
      <c:perspective val="30"/>
    </c:view3D>
    <c:floor>
      <c:thickness val="0"/>
    </c:floor>
    <c:sideWall>
      <c:thickness val="0"/>
    </c:sideWall>
    <c:backWall>
      <c:thickness val="0"/>
    </c:backWall>
    <c:plotArea>
      <c:layout>
        <c:manualLayout>
          <c:layoutTarget val="inner"/>
          <c:xMode val="edge"/>
          <c:yMode val="edge"/>
          <c:x val="0.14456358005987441"/>
          <c:y val="0.10416802593388653"/>
          <c:w val="0.56489045528041948"/>
          <c:h val="0.75378466597445015"/>
        </c:manualLayout>
      </c:layout>
      <c:pie3DChart>
        <c:varyColors val="1"/>
        <c:ser>
          <c:idx val="0"/>
          <c:order val="0"/>
          <c:tx>
            <c:strRef>
              <c:f>Hoja1!$B$1</c:f>
              <c:strCache>
                <c:ptCount val="1"/>
                <c:pt idx="0">
                  <c:v>销售额（亿）</c:v>
                </c:pt>
              </c:strCache>
            </c:strRef>
          </c:tx>
          <c:dPt>
            <c:idx val="0"/>
            <c:bubble3D val="0"/>
            <c:spPr>
              <a:solidFill>
                <a:srgbClr val="08458A"/>
              </a:solidFill>
            </c:spPr>
          </c:dPt>
          <c:dPt>
            <c:idx val="1"/>
            <c:bubble3D val="0"/>
            <c:spPr>
              <a:solidFill>
                <a:srgbClr val="00B0F0"/>
              </a:solidFill>
            </c:spPr>
          </c:dPt>
          <c:dPt>
            <c:idx val="2"/>
            <c:bubble3D val="0"/>
            <c:spPr>
              <a:solidFill>
                <a:schemeClr val="accent5">
                  <a:lumMod val="75000"/>
                </a:schemeClr>
              </a:solidFill>
            </c:spPr>
          </c:dPt>
          <c:dLbls>
            <c:txPr>
              <a:bodyPr/>
              <a:lstStyle/>
              <a:p>
                <a:pPr>
                  <a:defRPr>
                    <a:solidFill>
                      <a:schemeClr val="bg1"/>
                    </a:solidFill>
                  </a:defRPr>
                </a:pPr>
                <a:endParaRPr lang="zh-CN"/>
              </a:p>
            </c:txPr>
            <c:dLblPos val="inEnd"/>
            <c:showLegendKey val="0"/>
            <c:showVal val="0"/>
            <c:showCatName val="0"/>
            <c:showSerName val="0"/>
            <c:showPercent val="1"/>
            <c:showBubbleSize val="0"/>
            <c:showLeaderLines val="0"/>
          </c:dLbls>
          <c:cat>
            <c:strRef>
              <c:f>Hoja1!$A$2:$A$4</c:f>
              <c:strCache>
                <c:ptCount val="3"/>
                <c:pt idx="0">
                  <c:v>业务1</c:v>
                </c:pt>
                <c:pt idx="1">
                  <c:v>业务2</c:v>
                </c:pt>
                <c:pt idx="2">
                  <c:v>业务3</c:v>
                </c:pt>
              </c:strCache>
            </c:strRef>
          </c:cat>
          <c:val>
            <c:numRef>
              <c:f>Hoja1!$B$2:$B$4</c:f>
              <c:numCache>
                <c:formatCode>General</c:formatCode>
                <c:ptCount val="3"/>
                <c:pt idx="0">
                  <c:v>8.1999999999999993</c:v>
                </c:pt>
                <c:pt idx="1">
                  <c:v>3.2</c:v>
                </c:pt>
                <c:pt idx="2">
                  <c:v>1.4</c:v>
                </c:pt>
              </c:numCache>
            </c:numRef>
          </c:val>
        </c:ser>
        <c:dLbls>
          <c:showLegendKey val="0"/>
          <c:showVal val="0"/>
          <c:showCatName val="0"/>
          <c:showSerName val="0"/>
          <c:showPercent val="0"/>
          <c:showBubbleSize val="0"/>
          <c:showLeaderLines val="0"/>
        </c:dLbls>
      </c:pie3DChart>
      <c:spPr>
        <a:noFill/>
        <a:ln w="25399">
          <a:noFill/>
        </a:ln>
      </c:spPr>
    </c:plotArea>
    <c:legend>
      <c:legendPos val="r"/>
      <c:layout>
        <c:manualLayout>
          <c:xMode val="edge"/>
          <c:yMode val="edge"/>
          <c:x val="9.1200000000000003E-2"/>
          <c:y val="0.88787185354691078"/>
          <c:w val="0.66400000000000003"/>
          <c:h val="0.11441647597254005"/>
        </c:manualLayout>
      </c:layout>
      <c:overlay val="0"/>
      <c:txPr>
        <a:bodyPr/>
        <a:lstStyle/>
        <a:p>
          <a:pPr>
            <a:defRPr lang="es-ES" sz="1714">
              <a:solidFill>
                <a:schemeClr val="tx1">
                  <a:lumMod val="65000"/>
                  <a:lumOff val="35000"/>
                </a:schemeClr>
              </a:solidFill>
            </a:defRPr>
          </a:pPr>
          <a:endParaRPr lang="zh-CN"/>
        </a:p>
      </c:txPr>
    </c:legend>
    <c:plotVisOnly val="1"/>
    <c:dispBlanksAs val="zero"/>
    <c:showDLblsOverMax val="0"/>
  </c:chart>
  <c:spPr>
    <a:noFill/>
    <a:ln>
      <a:noFill/>
    </a:ln>
  </c:spPr>
  <c:txPr>
    <a:bodyPr/>
    <a:lstStyle/>
    <a:p>
      <a:pPr>
        <a:defRPr sz="2938"/>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725906685473765"/>
          <c:y val="5.8722259254770467E-2"/>
          <c:w val="0.87274094108496714"/>
          <c:h val="0.86572960890899231"/>
        </c:manualLayout>
      </c:layout>
      <c:lineChart>
        <c:grouping val="standard"/>
        <c:varyColors val="0"/>
        <c:ser>
          <c:idx val="0"/>
          <c:order val="0"/>
          <c:tx>
            <c:strRef>
              <c:f>Sheet1!$B$1</c:f>
              <c:strCache>
                <c:ptCount val="1"/>
                <c:pt idx="0">
                  <c:v>系列 1</c:v>
                </c:pt>
              </c:strCache>
            </c:strRef>
          </c:tx>
          <c:spPr>
            <a:ln>
              <a:solidFill>
                <a:srgbClr val="08458A"/>
              </a:solidFill>
            </a:ln>
          </c:spPr>
          <c:marker>
            <c:symbol val="none"/>
          </c:marker>
          <c:dPt>
            <c:idx val="5"/>
            <c:bubble3D val="0"/>
            <c:spPr>
              <a:ln w="28575">
                <a:solidFill>
                  <a:srgbClr val="08458A"/>
                </a:solidFill>
                <a:tailEnd type="arrow"/>
              </a:ln>
            </c:spPr>
          </c:dPt>
          <c:cat>
            <c:numRef>
              <c:f>Sheet1!$A$2:$A$8</c:f>
              <c:numCache>
                <c:formatCode>m/d</c:formatCode>
                <c:ptCount val="7"/>
                <c:pt idx="0">
                  <c:v>41821</c:v>
                </c:pt>
                <c:pt idx="1">
                  <c:v>41824</c:v>
                </c:pt>
                <c:pt idx="2">
                  <c:v>41828</c:v>
                </c:pt>
                <c:pt idx="3">
                  <c:v>41832</c:v>
                </c:pt>
                <c:pt idx="4">
                  <c:v>41836</c:v>
                </c:pt>
                <c:pt idx="5">
                  <c:v>41840</c:v>
                </c:pt>
              </c:numCache>
            </c:numRef>
          </c:cat>
          <c:val>
            <c:numRef>
              <c:f>Sheet1!$B$2:$B$8</c:f>
              <c:numCache>
                <c:formatCode>0%</c:formatCode>
                <c:ptCount val="7"/>
                <c:pt idx="0">
                  <c:v>0</c:v>
                </c:pt>
                <c:pt idx="1">
                  <c:v>0.2</c:v>
                </c:pt>
                <c:pt idx="2">
                  <c:v>0.6</c:v>
                </c:pt>
                <c:pt idx="3">
                  <c:v>0.8</c:v>
                </c:pt>
                <c:pt idx="4">
                  <c:v>0.5</c:v>
                </c:pt>
                <c:pt idx="5">
                  <c:v>1</c:v>
                </c:pt>
              </c:numCache>
            </c:numRef>
          </c:val>
          <c:smooth val="0"/>
        </c:ser>
        <c:dLbls>
          <c:showLegendKey val="0"/>
          <c:showVal val="0"/>
          <c:showCatName val="0"/>
          <c:showSerName val="0"/>
          <c:showPercent val="0"/>
          <c:showBubbleSize val="0"/>
        </c:dLbls>
        <c:marker val="1"/>
        <c:smooth val="0"/>
        <c:axId val="34978432"/>
        <c:axId val="35074432"/>
      </c:lineChart>
      <c:dateAx>
        <c:axId val="34978432"/>
        <c:scaling>
          <c:orientation val="minMax"/>
        </c:scaling>
        <c:delete val="0"/>
        <c:axPos val="b"/>
        <c:minorGridlines/>
        <c:numFmt formatCode="m/d" sourceLinked="1"/>
        <c:majorTickMark val="none"/>
        <c:minorTickMark val="none"/>
        <c:tickLblPos val="nextTo"/>
        <c:txPr>
          <a:bodyPr/>
          <a:lstStyle/>
          <a:p>
            <a:pPr>
              <a:defRPr sz="1200">
                <a:solidFill>
                  <a:schemeClr val="tx1"/>
                </a:solidFill>
                <a:latin typeface="微软雅黑" pitchFamily="34" charset="-122"/>
                <a:ea typeface="微软雅黑" pitchFamily="34" charset="-122"/>
              </a:defRPr>
            </a:pPr>
            <a:endParaRPr lang="zh-CN"/>
          </a:p>
        </c:txPr>
        <c:crossAx val="35074432"/>
        <c:crosses val="autoZero"/>
        <c:auto val="1"/>
        <c:lblOffset val="100"/>
        <c:baseTimeUnit val="days"/>
      </c:dateAx>
      <c:valAx>
        <c:axId val="35074432"/>
        <c:scaling>
          <c:orientation val="minMax"/>
          <c:max val="1"/>
          <c:min val="0"/>
        </c:scaling>
        <c:delete val="0"/>
        <c:axPos val="l"/>
        <c:minorGridlines/>
        <c:numFmt formatCode="0%" sourceLinked="1"/>
        <c:majorTickMark val="none"/>
        <c:minorTickMark val="none"/>
        <c:tickLblPos val="nextTo"/>
        <c:txPr>
          <a:bodyPr/>
          <a:lstStyle/>
          <a:p>
            <a:pPr>
              <a:defRPr sz="1200">
                <a:solidFill>
                  <a:schemeClr val="tx1"/>
                </a:solidFill>
              </a:defRPr>
            </a:pPr>
            <a:endParaRPr lang="zh-CN"/>
          </a:p>
        </c:txPr>
        <c:crossAx val="34978432"/>
        <c:crosses val="autoZero"/>
        <c:crossBetween val="midCat"/>
        <c:majorUnit val="0.2"/>
        <c:minorUnit val="0.1"/>
      </c:valAx>
      <c:spPr>
        <a:ln>
          <a:solidFill>
            <a:schemeClr val="bg1">
              <a:lumMod val="75000"/>
            </a:schemeClr>
          </a:solidFill>
        </a:ln>
      </c:spPr>
    </c:plotArea>
    <c:plotVisOnly val="1"/>
    <c:dispBlanksAs val="gap"/>
    <c:showDLblsOverMax val="0"/>
  </c:chart>
  <c:txPr>
    <a:bodyPr/>
    <a:lstStyle/>
    <a:p>
      <a:pPr>
        <a:defRPr sz="1800"/>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9DCFCA8-FAED-4313-B0B0-2B60FCC7CEA2}" type="datetimeFigureOut">
              <a:rPr lang="zh-CN" altLang="en-US" smtClean="0"/>
              <a:t>2015/10/7</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0F4B5B6-DC11-44E4-8708-77BD4F6B6718}" type="slidenum">
              <a:rPr lang="zh-CN" altLang="en-US" smtClean="0"/>
              <a:t>‹#›</a:t>
            </a:fld>
            <a:endParaRPr lang="zh-CN" altLang="en-US"/>
          </a:p>
        </p:txBody>
      </p:sp>
    </p:spTree>
    <p:extLst>
      <p:ext uri="{BB962C8B-B14F-4D97-AF65-F5344CB8AC3E}">
        <p14:creationId xmlns:p14="http://schemas.microsoft.com/office/powerpoint/2010/main" val="239085164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FD28E9-96C9-4F2F-8CFE-45ECEF020354}" type="datetimeFigureOut">
              <a:rPr lang="zh-CN" altLang="en-US" smtClean="0"/>
              <a:t>2015/10/7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4899EA2-62F9-4E8B-800D-D844D45133CD}" type="slidenum">
              <a:rPr lang="zh-CN" altLang="en-US" smtClean="0"/>
              <a:t>‹#›</a:t>
            </a:fld>
            <a:endParaRPr lang="zh-CN" altLang="en-US"/>
          </a:p>
        </p:txBody>
      </p:sp>
    </p:spTree>
    <p:extLst>
      <p:ext uri="{BB962C8B-B14F-4D97-AF65-F5344CB8AC3E}">
        <p14:creationId xmlns:p14="http://schemas.microsoft.com/office/powerpoint/2010/main" val="259830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F48F07-6AC5-47AF-9B36-9B4E83AB260F}" type="slidenum">
              <a:rPr lang="en-US" smtClean="0"/>
              <a:t>1</a:t>
            </a:fld>
            <a:endParaRPr lang="en-US"/>
          </a:p>
        </p:txBody>
      </p:sp>
    </p:spTree>
    <p:extLst>
      <p:ext uri="{BB962C8B-B14F-4D97-AF65-F5344CB8AC3E}">
        <p14:creationId xmlns:p14="http://schemas.microsoft.com/office/powerpoint/2010/main" val="23307003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BC449D-0BC0-4894-BA8E-2DB5540125F5}" type="slidenum">
              <a:rPr lang="zh-CN" altLang="en-US" smtClean="0"/>
              <a:t>17</a:t>
            </a:fld>
            <a:endParaRPr lang="zh-CN" altLang="en-US"/>
          </a:p>
        </p:txBody>
      </p:sp>
    </p:spTree>
    <p:extLst>
      <p:ext uri="{BB962C8B-B14F-4D97-AF65-F5344CB8AC3E}">
        <p14:creationId xmlns:p14="http://schemas.microsoft.com/office/powerpoint/2010/main" val="4212970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BC449D-0BC0-4894-BA8E-2DB5540125F5}" type="slidenum">
              <a:rPr lang="zh-CN" altLang="en-US" smtClean="0"/>
              <a:t>18</a:t>
            </a:fld>
            <a:endParaRPr lang="zh-CN" altLang="en-US"/>
          </a:p>
        </p:txBody>
      </p:sp>
    </p:spTree>
    <p:extLst>
      <p:ext uri="{BB962C8B-B14F-4D97-AF65-F5344CB8AC3E}">
        <p14:creationId xmlns:p14="http://schemas.microsoft.com/office/powerpoint/2010/main" val="123119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F48F07-6AC5-47AF-9B36-9B4E83AB260F}" type="slidenum">
              <a:rPr lang="en-US" smtClean="0"/>
              <a:t>19</a:t>
            </a:fld>
            <a:endParaRPr lang="en-US"/>
          </a:p>
        </p:txBody>
      </p:sp>
    </p:spTree>
    <p:extLst>
      <p:ext uri="{BB962C8B-B14F-4D97-AF65-F5344CB8AC3E}">
        <p14:creationId xmlns:p14="http://schemas.microsoft.com/office/powerpoint/2010/main" val="2645006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BC449D-0BC0-4894-BA8E-2DB5540125F5}" type="slidenum">
              <a:rPr lang="zh-CN" altLang="en-US" smtClean="0"/>
              <a:t>20</a:t>
            </a:fld>
            <a:endParaRPr lang="zh-CN" altLang="en-US"/>
          </a:p>
        </p:txBody>
      </p:sp>
    </p:spTree>
    <p:extLst>
      <p:ext uri="{BB962C8B-B14F-4D97-AF65-F5344CB8AC3E}">
        <p14:creationId xmlns:p14="http://schemas.microsoft.com/office/powerpoint/2010/main" val="703793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F48F07-6AC5-47AF-9B36-9B4E83AB260F}" type="slidenum">
              <a:rPr lang="en-US" smtClean="0"/>
              <a:t>21</a:t>
            </a:fld>
            <a:endParaRPr lang="en-US"/>
          </a:p>
        </p:txBody>
      </p:sp>
    </p:spTree>
    <p:extLst>
      <p:ext uri="{BB962C8B-B14F-4D97-AF65-F5344CB8AC3E}">
        <p14:creationId xmlns:p14="http://schemas.microsoft.com/office/powerpoint/2010/main" val="2557704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F48F07-6AC5-47AF-9B36-9B4E83AB260F}" type="slidenum">
              <a:rPr lang="en-US" smtClean="0"/>
              <a:t>31</a:t>
            </a:fld>
            <a:endParaRPr lang="en-US"/>
          </a:p>
        </p:txBody>
      </p:sp>
    </p:spTree>
    <p:extLst>
      <p:ext uri="{BB962C8B-B14F-4D97-AF65-F5344CB8AC3E}">
        <p14:creationId xmlns:p14="http://schemas.microsoft.com/office/powerpoint/2010/main" val="3124084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899EA2-62F9-4E8B-800D-D844D45133CD}" type="slidenum">
              <a:rPr lang="zh-CN" altLang="en-US" smtClean="0"/>
              <a:t>3</a:t>
            </a:fld>
            <a:endParaRPr lang="zh-CN" altLang="en-US"/>
          </a:p>
        </p:txBody>
      </p:sp>
    </p:spTree>
    <p:extLst>
      <p:ext uri="{BB962C8B-B14F-4D97-AF65-F5344CB8AC3E}">
        <p14:creationId xmlns:p14="http://schemas.microsoft.com/office/powerpoint/2010/main" val="3939160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899EA2-62F9-4E8B-800D-D844D45133CD}" type="slidenum">
              <a:rPr lang="zh-CN" altLang="en-US" smtClean="0"/>
              <a:t>4</a:t>
            </a:fld>
            <a:endParaRPr lang="zh-CN" altLang="en-US"/>
          </a:p>
        </p:txBody>
      </p:sp>
    </p:spTree>
    <p:extLst>
      <p:ext uri="{BB962C8B-B14F-4D97-AF65-F5344CB8AC3E}">
        <p14:creationId xmlns:p14="http://schemas.microsoft.com/office/powerpoint/2010/main" val="3939160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899EA2-62F9-4E8B-800D-D844D45133CD}" type="slidenum">
              <a:rPr lang="zh-CN" altLang="en-US" smtClean="0"/>
              <a:t>9</a:t>
            </a:fld>
            <a:endParaRPr lang="zh-CN" altLang="en-US"/>
          </a:p>
        </p:txBody>
      </p:sp>
    </p:spTree>
    <p:extLst>
      <p:ext uri="{BB962C8B-B14F-4D97-AF65-F5344CB8AC3E}">
        <p14:creationId xmlns:p14="http://schemas.microsoft.com/office/powerpoint/2010/main" val="3939160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BC449D-0BC0-4894-BA8E-2DB5540125F5}" type="slidenum">
              <a:rPr lang="zh-CN" altLang="en-US" smtClean="0"/>
              <a:t>10</a:t>
            </a:fld>
            <a:endParaRPr lang="zh-CN" altLang="en-US"/>
          </a:p>
        </p:txBody>
      </p:sp>
    </p:spTree>
    <p:extLst>
      <p:ext uri="{BB962C8B-B14F-4D97-AF65-F5344CB8AC3E}">
        <p14:creationId xmlns:p14="http://schemas.microsoft.com/office/powerpoint/2010/main" val="1753137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BC449D-0BC0-4894-BA8E-2DB5540125F5}" type="slidenum">
              <a:rPr lang="zh-CN" altLang="en-US" smtClean="0"/>
              <a:t>11</a:t>
            </a:fld>
            <a:endParaRPr lang="zh-CN" altLang="en-US"/>
          </a:p>
        </p:txBody>
      </p:sp>
    </p:spTree>
    <p:extLst>
      <p:ext uri="{BB962C8B-B14F-4D97-AF65-F5344CB8AC3E}">
        <p14:creationId xmlns:p14="http://schemas.microsoft.com/office/powerpoint/2010/main" val="123119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F48F07-6AC5-47AF-9B36-9B4E83AB260F}" type="slidenum">
              <a:rPr lang="en-US" smtClean="0"/>
              <a:t>12</a:t>
            </a:fld>
            <a:endParaRPr lang="en-US"/>
          </a:p>
        </p:txBody>
      </p:sp>
    </p:spTree>
    <p:extLst>
      <p:ext uri="{BB962C8B-B14F-4D97-AF65-F5344CB8AC3E}">
        <p14:creationId xmlns:p14="http://schemas.microsoft.com/office/powerpoint/2010/main" val="1791364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899EA2-62F9-4E8B-800D-D844D45133CD}" type="slidenum">
              <a:rPr lang="zh-CN" altLang="en-US" smtClean="0"/>
              <a:t>13</a:t>
            </a:fld>
            <a:endParaRPr lang="zh-CN" altLang="en-US"/>
          </a:p>
        </p:txBody>
      </p:sp>
    </p:spTree>
    <p:extLst>
      <p:ext uri="{BB962C8B-B14F-4D97-AF65-F5344CB8AC3E}">
        <p14:creationId xmlns:p14="http://schemas.microsoft.com/office/powerpoint/2010/main" val="393916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899EA2-62F9-4E8B-800D-D844D45133CD}" type="slidenum">
              <a:rPr lang="zh-CN" altLang="en-US" smtClean="0"/>
              <a:t>15</a:t>
            </a:fld>
            <a:endParaRPr lang="zh-CN" altLang="en-US"/>
          </a:p>
        </p:txBody>
      </p:sp>
    </p:spTree>
    <p:extLst>
      <p:ext uri="{BB962C8B-B14F-4D97-AF65-F5344CB8AC3E}">
        <p14:creationId xmlns:p14="http://schemas.microsoft.com/office/powerpoint/2010/main" val="39391609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4.xml"/><Relationship Id="rId1" Type="http://schemas.openxmlformats.org/officeDocument/2006/relationships/slideMaster" Target="../slideMasters/slideMaster1.xml"/><Relationship Id="rId6" Type="http://schemas.openxmlformats.org/officeDocument/2006/relationships/slide" Target="../slides/slide8.xml"/><Relationship Id="rId5" Type="http://schemas.openxmlformats.org/officeDocument/2006/relationships/slide" Target="../slides/slide7.xml"/><Relationship Id="rId4" Type="http://schemas.openxmlformats.org/officeDocument/2006/relationships/slide" Target="../slides/slide6.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4.xml"/><Relationship Id="rId1" Type="http://schemas.openxmlformats.org/officeDocument/2006/relationships/slideMaster" Target="../slideMasters/slideMaster1.xml"/><Relationship Id="rId6" Type="http://schemas.openxmlformats.org/officeDocument/2006/relationships/slide" Target="../slides/slide8.xml"/><Relationship Id="rId5" Type="http://schemas.openxmlformats.org/officeDocument/2006/relationships/slide" Target="../slides/slide7.xml"/><Relationship Id="rId4" Type="http://schemas.openxmlformats.org/officeDocument/2006/relationships/slide" Target="../slides/slide6.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4.xml"/><Relationship Id="rId1" Type="http://schemas.openxmlformats.org/officeDocument/2006/relationships/slideMaster" Target="../slideMasters/slideMaster1.xml"/><Relationship Id="rId6" Type="http://schemas.openxmlformats.org/officeDocument/2006/relationships/slide" Target="../slides/slide8.xml"/><Relationship Id="rId5" Type="http://schemas.openxmlformats.org/officeDocument/2006/relationships/slide" Target="../slides/slide7.xml"/><Relationship Id="rId4" Type="http://schemas.openxmlformats.org/officeDocument/2006/relationships/slide" Target="../slides/slide6.xml"/></Relationships>
</file>

<file path=ppt/slideLayouts/_rels/slideLayout4.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4.xml"/><Relationship Id="rId1" Type="http://schemas.openxmlformats.org/officeDocument/2006/relationships/slideMaster" Target="../slideMasters/slideMaster1.xml"/><Relationship Id="rId6" Type="http://schemas.openxmlformats.org/officeDocument/2006/relationships/slide" Target="../slides/slide8.xml"/><Relationship Id="rId5" Type="http://schemas.openxmlformats.org/officeDocument/2006/relationships/slide" Target="../slides/slide7.xml"/><Relationship Id="rId4" Type="http://schemas.openxmlformats.org/officeDocument/2006/relationships/slide" Target="../slides/slide6.xml"/></Relationships>
</file>

<file path=ppt/slideLayouts/_rels/slideLayout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4.xml"/><Relationship Id="rId1" Type="http://schemas.openxmlformats.org/officeDocument/2006/relationships/slideMaster" Target="../slideMasters/slideMaster1.xml"/><Relationship Id="rId6" Type="http://schemas.openxmlformats.org/officeDocument/2006/relationships/slide" Target="../slides/slide8.xml"/><Relationship Id="rId5" Type="http://schemas.openxmlformats.org/officeDocument/2006/relationships/slide" Target="../slides/slide7.xml"/><Relationship Id="rId4" Type="http://schemas.openxmlformats.org/officeDocument/2006/relationships/slide" Target="../slides/slide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矩形 6"/>
          <p:cNvSpPr/>
          <p:nvPr userDrawn="1"/>
        </p:nvSpPr>
        <p:spPr>
          <a:xfrm>
            <a:off x="0" y="0"/>
            <a:ext cx="1259632" cy="6001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266032" y="0"/>
            <a:ext cx="7877968" cy="6001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4803775"/>
            <a:ext cx="9144000" cy="3397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dirty="0" smtClean="0"/>
              <a:t>www.yourcompany.com</a:t>
            </a:r>
            <a:endParaRPr lang="zh-CN" altLang="en-US" sz="1400" dirty="0"/>
          </a:p>
        </p:txBody>
      </p:sp>
      <p:sp>
        <p:nvSpPr>
          <p:cNvPr id="15" name="TextBox 14"/>
          <p:cNvSpPr txBox="1"/>
          <p:nvPr userDrawn="1"/>
        </p:nvSpPr>
        <p:spPr>
          <a:xfrm>
            <a:off x="251520" y="83408"/>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
        <p:nvSpPr>
          <p:cNvPr id="16" name="TextBox 15"/>
          <p:cNvSpPr txBox="1"/>
          <p:nvPr userDrawn="1"/>
        </p:nvSpPr>
        <p:spPr>
          <a:xfrm>
            <a:off x="379070" y="4825484"/>
            <a:ext cx="800219" cy="276999"/>
          </a:xfrm>
          <a:prstGeom prst="rect">
            <a:avLst/>
          </a:prstGeom>
          <a:noFill/>
        </p:spPr>
        <p:txBody>
          <a:bodyPr wrap="none" rtlCol="0">
            <a:spAutoFit/>
          </a:bodyPr>
          <a:lstStyle/>
          <a:p>
            <a:r>
              <a:rPr lang="zh-CN" altLang="en-US" sz="1200" dirty="0" smtClean="0">
                <a:solidFill>
                  <a:schemeClr val="bg1"/>
                </a:solidFill>
                <a:latin typeface="微软雅黑" pitchFamily="34" charset="-122"/>
                <a:ea typeface="微软雅黑" pitchFamily="34" charset="-122"/>
              </a:rPr>
              <a:t>公司名字</a:t>
            </a:r>
            <a:endParaRPr lang="zh-CN" altLang="en-US" sz="1200" dirty="0">
              <a:solidFill>
                <a:schemeClr val="bg1"/>
              </a:solidFill>
              <a:latin typeface="微软雅黑" pitchFamily="34" charset="-122"/>
              <a:ea typeface="微软雅黑" pitchFamily="34" charset="-122"/>
            </a:endParaRPr>
          </a:p>
        </p:txBody>
      </p:sp>
      <p:grpSp>
        <p:nvGrpSpPr>
          <p:cNvPr id="2" name="组合 1"/>
          <p:cNvGrpSpPr/>
          <p:nvPr userDrawn="1"/>
        </p:nvGrpSpPr>
        <p:grpSpPr>
          <a:xfrm>
            <a:off x="1370236" y="75241"/>
            <a:ext cx="1329556" cy="408277"/>
            <a:chOff x="1399441" y="1145221"/>
            <a:chExt cx="1329556" cy="408277"/>
          </a:xfrm>
        </p:grpSpPr>
        <p:sp>
          <p:nvSpPr>
            <p:cNvPr id="33" name="圆角矩形 32"/>
            <p:cNvSpPr/>
            <p:nvPr/>
          </p:nvSpPr>
          <p:spPr>
            <a:xfrm>
              <a:off x="1399441" y="1145376"/>
              <a:ext cx="1329556" cy="38381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5"/>
            <p:cNvSpPr/>
            <p:nvPr/>
          </p:nvSpPr>
          <p:spPr>
            <a:xfrm flipH="1" flipV="1">
              <a:off x="1399441" y="1145221"/>
              <a:ext cx="873235" cy="194093"/>
            </a:xfrm>
            <a:custGeom>
              <a:avLst/>
              <a:gdLst/>
              <a:ahLst/>
              <a:cxnLst/>
              <a:rect l="l" t="t" r="r" b="b"/>
              <a:pathLst>
                <a:path w="1710468" h="580271">
                  <a:moveTo>
                    <a:pt x="1701655" y="0"/>
                  </a:moveTo>
                  <a:cubicBezTo>
                    <a:pt x="1707663" y="12134"/>
                    <a:pt x="1710468" y="25846"/>
                    <a:pt x="1710468" y="40213"/>
                  </a:cubicBezTo>
                  <a:lnTo>
                    <a:pt x="1710468" y="472257"/>
                  </a:lnTo>
                  <a:cubicBezTo>
                    <a:pt x="1710468" y="531911"/>
                    <a:pt x="1662108" y="580271"/>
                    <a:pt x="1602454" y="580271"/>
                  </a:cubicBezTo>
                  <a:lnTo>
                    <a:pt x="0" y="580271"/>
                  </a:lnTo>
                  <a:lnTo>
                    <a:pt x="126797" y="566812"/>
                  </a:lnTo>
                  <a:cubicBezTo>
                    <a:pt x="831299" y="467259"/>
                    <a:pt x="1423652" y="244205"/>
                    <a:pt x="1701655" y="0"/>
                  </a:cubicBezTo>
                  <a:close/>
                </a:path>
              </a:pathLst>
            </a:custGeom>
            <a:solidFill>
              <a:srgbClr val="25C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
            <p:cNvSpPr/>
            <p:nvPr/>
          </p:nvSpPr>
          <p:spPr>
            <a:xfrm>
              <a:off x="1399441" y="1145221"/>
              <a:ext cx="538481" cy="129284"/>
            </a:xfrm>
            <a:custGeom>
              <a:avLst/>
              <a:gdLst/>
              <a:ahLst/>
              <a:cxnLst/>
              <a:rect l="l" t="t" r="r" b="b"/>
              <a:pathLst>
                <a:path w="716561" h="564286">
                  <a:moveTo>
                    <a:pt x="108014" y="0"/>
                  </a:moveTo>
                  <a:lnTo>
                    <a:pt x="716561" y="0"/>
                  </a:lnTo>
                  <a:cubicBezTo>
                    <a:pt x="427175" y="178860"/>
                    <a:pt x="184120" y="373396"/>
                    <a:pt x="4892" y="564286"/>
                  </a:cubicBezTo>
                  <a:cubicBezTo>
                    <a:pt x="982" y="556831"/>
                    <a:pt x="0" y="548559"/>
                    <a:pt x="0" y="540058"/>
                  </a:cubicBezTo>
                  <a:lnTo>
                    <a:pt x="0" y="108014"/>
                  </a:lnTo>
                  <a:cubicBezTo>
                    <a:pt x="0" y="48360"/>
                    <a:pt x="48360" y="0"/>
                    <a:pt x="108014" y="0"/>
                  </a:cubicBezTo>
                  <a:close/>
                </a:path>
              </a:pathLst>
            </a:custGeom>
            <a:solidFill>
              <a:srgbClr val="53D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TextBox 35"/>
            <p:cNvSpPr txBox="1"/>
            <p:nvPr/>
          </p:nvSpPr>
          <p:spPr>
            <a:xfrm>
              <a:off x="1691214" y="1281176"/>
              <a:ext cx="121329" cy="272322"/>
            </a:xfrm>
            <a:prstGeom prst="rect">
              <a:avLst/>
            </a:prstGeom>
            <a:noFill/>
          </p:spPr>
          <p:txBody>
            <a:bodyPr wrap="none" rtlCol="0">
              <a:spAutoFit/>
            </a:bodyPr>
            <a:lstStyle/>
            <a:p>
              <a:endParaRPr lang="zh-CN" altLang="en-US" dirty="0">
                <a:solidFill>
                  <a:schemeClr val="bg1"/>
                </a:solidFill>
                <a:latin typeface="微软雅黑" pitchFamily="34" charset="-122"/>
                <a:ea typeface="微软雅黑" pitchFamily="34" charset="-122"/>
              </a:endParaRPr>
            </a:p>
          </p:txBody>
        </p:sp>
      </p:grpSp>
      <p:sp>
        <p:nvSpPr>
          <p:cNvPr id="26" name="TextBox 25">
            <a:hlinkClick r:id="" action="ppaction://noaction" highlightClick="1"/>
            <a:hlinkHover r:id="rId2" action="ppaction://hlinksldjump" highlightClick="1"/>
          </p:cNvPr>
          <p:cNvSpPr txBox="1"/>
          <p:nvPr userDrawn="1"/>
        </p:nvSpPr>
        <p:spPr>
          <a:xfrm>
            <a:off x="14505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p>
            <a:pPr algn="ctr" fontAlgn="auto">
              <a:spcBef>
                <a:spcPts val="0"/>
              </a:spcBef>
              <a:spcAft>
                <a:spcPts val="0"/>
              </a:spcAft>
              <a:defRPr/>
            </a:pPr>
            <a:r>
              <a:rPr lang="zh-CN" altLang="en-US" dirty="0">
                <a:solidFill>
                  <a:schemeClr val="bg1"/>
                </a:solidFill>
                <a:latin typeface="华康俪金黑W8(P)" pitchFamily="34" charset="-122"/>
                <a:ea typeface="华康俪金黑W8(P)" pitchFamily="34" charset="-122"/>
              </a:rPr>
              <a:t>关于我们</a:t>
            </a:r>
            <a:endParaRPr lang="zh-CN" altLang="en-US" dirty="0">
              <a:latin typeface="华康俪金黑W8(P)" pitchFamily="34" charset="-122"/>
              <a:ea typeface="华康俪金黑W8(P)" pitchFamily="34" charset="-122"/>
            </a:endParaRPr>
          </a:p>
        </p:txBody>
      </p:sp>
      <p:sp>
        <p:nvSpPr>
          <p:cNvPr id="27" name="TextBox 26">
            <a:hlinkClick r:id="" action="ppaction://hlinkshowjump?jump=nextslide" highlightClick="1"/>
            <a:hlinkHover r:id="rId3" action="ppaction://hlinksldjump" highlightClick="1"/>
          </p:cNvPr>
          <p:cNvSpPr txBox="1"/>
          <p:nvPr userDrawn="1"/>
        </p:nvSpPr>
        <p:spPr>
          <a:xfrm>
            <a:off x="287930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经营部门</a:t>
            </a:r>
          </a:p>
        </p:txBody>
      </p:sp>
      <p:sp>
        <p:nvSpPr>
          <p:cNvPr id="28" name="TextBox 27">
            <a:hlinkClick r:id="" action="ppaction://noaction" highlightClick="1"/>
            <a:hlinkHover r:id="rId4" action="ppaction://hlinksldjump" highlightClick="1"/>
          </p:cNvPr>
          <p:cNvSpPr txBox="1"/>
          <p:nvPr userDrawn="1"/>
        </p:nvSpPr>
        <p:spPr>
          <a:xfrm>
            <a:off x="43080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产品中心</a:t>
            </a:r>
          </a:p>
        </p:txBody>
      </p:sp>
      <p:sp>
        <p:nvSpPr>
          <p:cNvPr id="29" name="TextBox 28">
            <a:hlinkClick r:id="" action="ppaction://noaction" highlightClick="1"/>
            <a:hlinkHover r:id="rId5" action="ppaction://hlinksldjump" highlightClick="1"/>
          </p:cNvPr>
          <p:cNvSpPr txBox="1"/>
          <p:nvPr userDrawn="1"/>
        </p:nvSpPr>
        <p:spPr>
          <a:xfrm>
            <a:off x="5736803"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服务中心</a:t>
            </a:r>
          </a:p>
        </p:txBody>
      </p:sp>
      <p:sp>
        <p:nvSpPr>
          <p:cNvPr id="30" name="TextBox 29">
            <a:hlinkClick r:id="" action="ppaction://noaction" highlightClick="1"/>
            <a:hlinkHover r:id="rId6" action="ppaction://hlinksldjump" highlightClick="1"/>
          </p:cNvPr>
          <p:cNvSpPr txBox="1"/>
          <p:nvPr userDrawn="1"/>
        </p:nvSpPr>
        <p:spPr>
          <a:xfrm>
            <a:off x="7281491"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人力资源</a:t>
            </a:r>
          </a:p>
        </p:txBody>
      </p:sp>
    </p:spTree>
    <p:extLst>
      <p:ext uri="{BB962C8B-B14F-4D97-AF65-F5344CB8AC3E}">
        <p14:creationId xmlns:p14="http://schemas.microsoft.com/office/powerpoint/2010/main" val="177015938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426687457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1468353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20345871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387859360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8806952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2668670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首页">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7576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0661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过渡页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19279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558498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内容">
    <p:spTree>
      <p:nvGrpSpPr>
        <p:cNvPr id="1" name=""/>
        <p:cNvGrpSpPr/>
        <p:nvPr/>
      </p:nvGrpSpPr>
      <p:grpSpPr>
        <a:xfrm>
          <a:off x="0" y="0"/>
          <a:ext cx="0" cy="0"/>
          <a:chOff x="0" y="0"/>
          <a:chExt cx="0" cy="0"/>
        </a:xfrm>
      </p:grpSpPr>
      <p:sp>
        <p:nvSpPr>
          <p:cNvPr id="7" name="矩形 6"/>
          <p:cNvSpPr/>
          <p:nvPr userDrawn="1"/>
        </p:nvSpPr>
        <p:spPr>
          <a:xfrm>
            <a:off x="0" y="0"/>
            <a:ext cx="1259632" cy="6001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266032" y="0"/>
            <a:ext cx="7877968" cy="6001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4803775"/>
            <a:ext cx="9144000" cy="3397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dirty="0" smtClean="0"/>
              <a:t>www.yourcompany.com</a:t>
            </a:r>
            <a:endParaRPr lang="zh-CN" altLang="en-US" sz="1400" dirty="0"/>
          </a:p>
        </p:txBody>
      </p:sp>
      <p:sp>
        <p:nvSpPr>
          <p:cNvPr id="15" name="TextBox 14"/>
          <p:cNvSpPr txBox="1"/>
          <p:nvPr userDrawn="1"/>
        </p:nvSpPr>
        <p:spPr>
          <a:xfrm>
            <a:off x="251520" y="83408"/>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
        <p:nvSpPr>
          <p:cNvPr id="16" name="TextBox 15"/>
          <p:cNvSpPr txBox="1"/>
          <p:nvPr userDrawn="1"/>
        </p:nvSpPr>
        <p:spPr>
          <a:xfrm>
            <a:off x="379070" y="4825484"/>
            <a:ext cx="800219" cy="276999"/>
          </a:xfrm>
          <a:prstGeom prst="rect">
            <a:avLst/>
          </a:prstGeom>
          <a:noFill/>
        </p:spPr>
        <p:txBody>
          <a:bodyPr wrap="none" rtlCol="0">
            <a:spAutoFit/>
          </a:bodyPr>
          <a:lstStyle/>
          <a:p>
            <a:r>
              <a:rPr lang="zh-CN" altLang="en-US" sz="1200" dirty="0" smtClean="0">
                <a:solidFill>
                  <a:schemeClr val="bg1"/>
                </a:solidFill>
                <a:latin typeface="华康俪金黑W8(P)" pitchFamily="34" charset="-122"/>
                <a:ea typeface="华康俪金黑W8(P)" pitchFamily="34" charset="-122"/>
              </a:rPr>
              <a:t>公司名字</a:t>
            </a:r>
            <a:endParaRPr lang="zh-CN" altLang="en-US" sz="1200" dirty="0">
              <a:solidFill>
                <a:schemeClr val="bg1"/>
              </a:solidFill>
              <a:latin typeface="华康俪金黑W8(P)" pitchFamily="34" charset="-122"/>
              <a:ea typeface="华康俪金黑W8(P)" pitchFamily="34" charset="-122"/>
            </a:endParaRPr>
          </a:p>
        </p:txBody>
      </p:sp>
      <p:sp>
        <p:nvSpPr>
          <p:cNvPr id="26" name="TextBox 25">
            <a:hlinkClick r:id="" action="ppaction://noaction" highlightClick="1"/>
            <a:hlinkHover r:id="rId2" action="ppaction://hlinksldjump" highlightClick="1"/>
          </p:cNvPr>
          <p:cNvSpPr txBox="1"/>
          <p:nvPr userDrawn="1"/>
        </p:nvSpPr>
        <p:spPr>
          <a:xfrm>
            <a:off x="14505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p>
            <a:pPr algn="ctr" fontAlgn="auto">
              <a:spcBef>
                <a:spcPts val="0"/>
              </a:spcBef>
              <a:spcAft>
                <a:spcPts val="0"/>
              </a:spcAft>
              <a:defRPr/>
            </a:pPr>
            <a:r>
              <a:rPr lang="zh-CN" altLang="en-US" dirty="0">
                <a:solidFill>
                  <a:schemeClr val="bg1"/>
                </a:solidFill>
                <a:latin typeface="华康俪金黑W8(P)" pitchFamily="34" charset="-122"/>
                <a:ea typeface="华康俪金黑W8(P)" pitchFamily="34" charset="-122"/>
              </a:rPr>
              <a:t>关于我们</a:t>
            </a:r>
            <a:endParaRPr lang="zh-CN" altLang="en-US" dirty="0">
              <a:latin typeface="华康俪金黑W8(P)" pitchFamily="34" charset="-122"/>
              <a:ea typeface="华康俪金黑W8(P)" pitchFamily="34" charset="-122"/>
            </a:endParaRPr>
          </a:p>
        </p:txBody>
      </p:sp>
      <p:grpSp>
        <p:nvGrpSpPr>
          <p:cNvPr id="32" name="组合 31"/>
          <p:cNvGrpSpPr/>
          <p:nvPr userDrawn="1"/>
        </p:nvGrpSpPr>
        <p:grpSpPr>
          <a:xfrm>
            <a:off x="2810396" y="75241"/>
            <a:ext cx="1329556" cy="505287"/>
            <a:chOff x="1399441" y="1145221"/>
            <a:chExt cx="1329556" cy="505287"/>
          </a:xfrm>
        </p:grpSpPr>
        <p:sp>
          <p:nvSpPr>
            <p:cNvPr id="33" name="圆角矩形 32"/>
            <p:cNvSpPr/>
            <p:nvPr/>
          </p:nvSpPr>
          <p:spPr>
            <a:xfrm>
              <a:off x="1399441" y="1145376"/>
              <a:ext cx="1329556" cy="38381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4" name="圆角矩形 5"/>
            <p:cNvSpPr/>
            <p:nvPr/>
          </p:nvSpPr>
          <p:spPr>
            <a:xfrm flipH="1" flipV="1">
              <a:off x="1399441" y="1145221"/>
              <a:ext cx="873235" cy="194093"/>
            </a:xfrm>
            <a:custGeom>
              <a:avLst/>
              <a:gdLst/>
              <a:ahLst/>
              <a:cxnLst/>
              <a:rect l="l" t="t" r="r" b="b"/>
              <a:pathLst>
                <a:path w="1710468" h="580271">
                  <a:moveTo>
                    <a:pt x="1701655" y="0"/>
                  </a:moveTo>
                  <a:cubicBezTo>
                    <a:pt x="1707663" y="12134"/>
                    <a:pt x="1710468" y="25846"/>
                    <a:pt x="1710468" y="40213"/>
                  </a:cubicBezTo>
                  <a:lnTo>
                    <a:pt x="1710468" y="472257"/>
                  </a:lnTo>
                  <a:cubicBezTo>
                    <a:pt x="1710468" y="531911"/>
                    <a:pt x="1662108" y="580271"/>
                    <a:pt x="1602454" y="580271"/>
                  </a:cubicBezTo>
                  <a:lnTo>
                    <a:pt x="0" y="580271"/>
                  </a:lnTo>
                  <a:lnTo>
                    <a:pt x="126797" y="566812"/>
                  </a:lnTo>
                  <a:cubicBezTo>
                    <a:pt x="831299" y="467259"/>
                    <a:pt x="1423652" y="244205"/>
                    <a:pt x="1701655" y="0"/>
                  </a:cubicBezTo>
                  <a:close/>
                </a:path>
              </a:pathLst>
            </a:custGeom>
            <a:solidFill>
              <a:srgbClr val="25C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5" name="圆角矩形 3"/>
            <p:cNvSpPr/>
            <p:nvPr/>
          </p:nvSpPr>
          <p:spPr>
            <a:xfrm>
              <a:off x="1399442" y="1146179"/>
              <a:ext cx="598284" cy="128325"/>
            </a:xfrm>
            <a:custGeom>
              <a:avLst/>
              <a:gdLst/>
              <a:ahLst/>
              <a:cxnLst/>
              <a:rect l="l" t="t" r="r" b="b"/>
              <a:pathLst>
                <a:path w="716561" h="564286">
                  <a:moveTo>
                    <a:pt x="108014" y="0"/>
                  </a:moveTo>
                  <a:lnTo>
                    <a:pt x="716561" y="0"/>
                  </a:lnTo>
                  <a:cubicBezTo>
                    <a:pt x="427175" y="178860"/>
                    <a:pt x="184120" y="373396"/>
                    <a:pt x="4892" y="564286"/>
                  </a:cubicBezTo>
                  <a:cubicBezTo>
                    <a:pt x="982" y="556831"/>
                    <a:pt x="0" y="548559"/>
                    <a:pt x="0" y="540058"/>
                  </a:cubicBezTo>
                  <a:lnTo>
                    <a:pt x="0" y="108014"/>
                  </a:lnTo>
                  <a:cubicBezTo>
                    <a:pt x="0" y="48360"/>
                    <a:pt x="48360" y="0"/>
                    <a:pt x="108014" y="0"/>
                  </a:cubicBezTo>
                  <a:close/>
                </a:path>
              </a:pathLst>
            </a:custGeom>
            <a:solidFill>
              <a:srgbClr val="53D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6" name="TextBox 35"/>
            <p:cNvSpPr txBox="1"/>
            <p:nvPr/>
          </p:nvSpPr>
          <p:spPr>
            <a:xfrm>
              <a:off x="1691214" y="1281176"/>
              <a:ext cx="184731" cy="369332"/>
            </a:xfrm>
            <a:prstGeom prst="rect">
              <a:avLst/>
            </a:prstGeom>
            <a:noFill/>
          </p:spPr>
          <p:txBody>
            <a:bodyPr wrap="none" rtlCol="0">
              <a:spAutoFit/>
            </a:bodyPr>
            <a:lstStyle/>
            <a:p>
              <a:endParaRPr lang="zh-CN" altLang="en-US" dirty="0">
                <a:solidFill>
                  <a:schemeClr val="bg1"/>
                </a:solidFill>
                <a:latin typeface="华康俪金黑W8(P)" pitchFamily="34" charset="-122"/>
                <a:ea typeface="华康俪金黑W8(P)" pitchFamily="34" charset="-122"/>
              </a:endParaRPr>
            </a:p>
          </p:txBody>
        </p:sp>
      </p:grpSp>
      <p:sp>
        <p:nvSpPr>
          <p:cNvPr id="27" name="TextBox 26">
            <a:hlinkClick r:id="" action="ppaction://hlinkshowjump?jump=nextslide" highlightClick="1"/>
            <a:hlinkHover r:id="rId3" action="ppaction://hlinksldjump" highlightClick="1"/>
          </p:cNvPr>
          <p:cNvSpPr txBox="1"/>
          <p:nvPr userDrawn="1"/>
        </p:nvSpPr>
        <p:spPr>
          <a:xfrm>
            <a:off x="287930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经营部门</a:t>
            </a:r>
          </a:p>
        </p:txBody>
      </p:sp>
      <p:sp>
        <p:nvSpPr>
          <p:cNvPr id="28" name="TextBox 27">
            <a:hlinkClick r:id="" action="ppaction://noaction" highlightClick="1"/>
            <a:hlinkHover r:id="rId4" action="ppaction://hlinksldjump" highlightClick="1"/>
          </p:cNvPr>
          <p:cNvSpPr txBox="1"/>
          <p:nvPr userDrawn="1"/>
        </p:nvSpPr>
        <p:spPr>
          <a:xfrm>
            <a:off x="43080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产品中心</a:t>
            </a:r>
          </a:p>
        </p:txBody>
      </p:sp>
      <p:sp>
        <p:nvSpPr>
          <p:cNvPr id="29" name="TextBox 28">
            <a:hlinkClick r:id="" action="ppaction://noaction" highlightClick="1"/>
            <a:hlinkHover r:id="rId5" action="ppaction://hlinksldjump" highlightClick="1"/>
          </p:cNvPr>
          <p:cNvSpPr txBox="1"/>
          <p:nvPr userDrawn="1"/>
        </p:nvSpPr>
        <p:spPr>
          <a:xfrm>
            <a:off x="5736803"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服务中心</a:t>
            </a:r>
          </a:p>
        </p:txBody>
      </p:sp>
      <p:sp>
        <p:nvSpPr>
          <p:cNvPr id="30" name="TextBox 29">
            <a:hlinkClick r:id="" action="ppaction://noaction" highlightClick="1"/>
            <a:hlinkHover r:id="rId6" action="ppaction://hlinksldjump" highlightClick="1"/>
          </p:cNvPr>
          <p:cNvSpPr txBox="1"/>
          <p:nvPr userDrawn="1"/>
        </p:nvSpPr>
        <p:spPr>
          <a:xfrm>
            <a:off x="7281491"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人力资源</a:t>
            </a:r>
          </a:p>
        </p:txBody>
      </p:sp>
    </p:spTree>
    <p:extLst>
      <p:ext uri="{BB962C8B-B14F-4D97-AF65-F5344CB8AC3E}">
        <p14:creationId xmlns:p14="http://schemas.microsoft.com/office/powerpoint/2010/main" val="366837608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1856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内容">
    <p:spTree>
      <p:nvGrpSpPr>
        <p:cNvPr id="1" name=""/>
        <p:cNvGrpSpPr/>
        <p:nvPr/>
      </p:nvGrpSpPr>
      <p:grpSpPr>
        <a:xfrm>
          <a:off x="0" y="0"/>
          <a:ext cx="0" cy="0"/>
          <a:chOff x="0" y="0"/>
          <a:chExt cx="0" cy="0"/>
        </a:xfrm>
      </p:grpSpPr>
      <p:sp>
        <p:nvSpPr>
          <p:cNvPr id="7" name="矩形 6"/>
          <p:cNvSpPr/>
          <p:nvPr userDrawn="1"/>
        </p:nvSpPr>
        <p:spPr>
          <a:xfrm>
            <a:off x="0" y="0"/>
            <a:ext cx="1259632" cy="6001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266032" y="0"/>
            <a:ext cx="7877968" cy="6001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4803775"/>
            <a:ext cx="9144000" cy="3397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dirty="0" smtClean="0"/>
              <a:t>www.yourcompany.com</a:t>
            </a:r>
            <a:endParaRPr lang="zh-CN" altLang="en-US" sz="1400" dirty="0"/>
          </a:p>
        </p:txBody>
      </p:sp>
      <p:sp>
        <p:nvSpPr>
          <p:cNvPr id="15" name="TextBox 14"/>
          <p:cNvSpPr txBox="1"/>
          <p:nvPr userDrawn="1"/>
        </p:nvSpPr>
        <p:spPr>
          <a:xfrm>
            <a:off x="251520" y="83408"/>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
        <p:nvSpPr>
          <p:cNvPr id="16" name="TextBox 15"/>
          <p:cNvSpPr txBox="1"/>
          <p:nvPr userDrawn="1"/>
        </p:nvSpPr>
        <p:spPr>
          <a:xfrm>
            <a:off x="379070" y="4825484"/>
            <a:ext cx="800219" cy="276999"/>
          </a:xfrm>
          <a:prstGeom prst="rect">
            <a:avLst/>
          </a:prstGeom>
          <a:noFill/>
        </p:spPr>
        <p:txBody>
          <a:bodyPr wrap="none" rtlCol="0">
            <a:spAutoFit/>
          </a:bodyPr>
          <a:lstStyle/>
          <a:p>
            <a:r>
              <a:rPr lang="zh-CN" altLang="en-US" sz="1200" dirty="0" smtClean="0">
                <a:solidFill>
                  <a:schemeClr val="bg1"/>
                </a:solidFill>
                <a:latin typeface="华康俪金黑W8(P)" pitchFamily="34" charset="-122"/>
                <a:ea typeface="华康俪金黑W8(P)" pitchFamily="34" charset="-122"/>
              </a:rPr>
              <a:t>公司名字</a:t>
            </a:r>
            <a:endParaRPr lang="zh-CN" altLang="en-US" sz="1200" dirty="0">
              <a:solidFill>
                <a:schemeClr val="bg1"/>
              </a:solidFill>
              <a:latin typeface="华康俪金黑W8(P)" pitchFamily="34" charset="-122"/>
              <a:ea typeface="华康俪金黑W8(P)" pitchFamily="34" charset="-122"/>
            </a:endParaRPr>
          </a:p>
        </p:txBody>
      </p:sp>
      <p:sp>
        <p:nvSpPr>
          <p:cNvPr id="26" name="TextBox 25">
            <a:hlinkClick r:id="" action="ppaction://noaction" highlightClick="1"/>
            <a:hlinkHover r:id="rId2" action="ppaction://hlinksldjump" highlightClick="1"/>
          </p:cNvPr>
          <p:cNvSpPr txBox="1"/>
          <p:nvPr userDrawn="1"/>
        </p:nvSpPr>
        <p:spPr>
          <a:xfrm>
            <a:off x="14505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p>
            <a:pPr algn="ctr" fontAlgn="auto">
              <a:spcBef>
                <a:spcPts val="0"/>
              </a:spcBef>
              <a:spcAft>
                <a:spcPts val="0"/>
              </a:spcAft>
              <a:defRPr/>
            </a:pPr>
            <a:r>
              <a:rPr lang="zh-CN" altLang="en-US" dirty="0">
                <a:solidFill>
                  <a:schemeClr val="bg1"/>
                </a:solidFill>
                <a:latin typeface="华康俪金黑W8(P)" pitchFamily="34" charset="-122"/>
                <a:ea typeface="华康俪金黑W8(P)" pitchFamily="34" charset="-122"/>
              </a:rPr>
              <a:t>关于我们</a:t>
            </a:r>
            <a:endParaRPr lang="zh-CN" altLang="en-US" dirty="0">
              <a:latin typeface="华康俪金黑W8(P)" pitchFamily="34" charset="-122"/>
              <a:ea typeface="华康俪金黑W8(P)" pitchFamily="34" charset="-122"/>
            </a:endParaRPr>
          </a:p>
        </p:txBody>
      </p:sp>
      <p:grpSp>
        <p:nvGrpSpPr>
          <p:cNvPr id="32" name="组合 31"/>
          <p:cNvGrpSpPr/>
          <p:nvPr userDrawn="1"/>
        </p:nvGrpSpPr>
        <p:grpSpPr>
          <a:xfrm>
            <a:off x="4178548" y="51470"/>
            <a:ext cx="1329556" cy="505287"/>
            <a:chOff x="1399441" y="1145221"/>
            <a:chExt cx="1329556" cy="505287"/>
          </a:xfrm>
        </p:grpSpPr>
        <p:sp>
          <p:nvSpPr>
            <p:cNvPr id="33" name="圆角矩形 32"/>
            <p:cNvSpPr/>
            <p:nvPr/>
          </p:nvSpPr>
          <p:spPr>
            <a:xfrm>
              <a:off x="1399441" y="1145376"/>
              <a:ext cx="1329556" cy="38381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4" name="圆角矩形 5"/>
            <p:cNvSpPr/>
            <p:nvPr/>
          </p:nvSpPr>
          <p:spPr>
            <a:xfrm flipH="1" flipV="1">
              <a:off x="1399441" y="1145221"/>
              <a:ext cx="873235" cy="194093"/>
            </a:xfrm>
            <a:custGeom>
              <a:avLst/>
              <a:gdLst/>
              <a:ahLst/>
              <a:cxnLst/>
              <a:rect l="l" t="t" r="r" b="b"/>
              <a:pathLst>
                <a:path w="1710468" h="580271">
                  <a:moveTo>
                    <a:pt x="1701655" y="0"/>
                  </a:moveTo>
                  <a:cubicBezTo>
                    <a:pt x="1707663" y="12134"/>
                    <a:pt x="1710468" y="25846"/>
                    <a:pt x="1710468" y="40213"/>
                  </a:cubicBezTo>
                  <a:lnTo>
                    <a:pt x="1710468" y="472257"/>
                  </a:lnTo>
                  <a:cubicBezTo>
                    <a:pt x="1710468" y="531911"/>
                    <a:pt x="1662108" y="580271"/>
                    <a:pt x="1602454" y="580271"/>
                  </a:cubicBezTo>
                  <a:lnTo>
                    <a:pt x="0" y="580271"/>
                  </a:lnTo>
                  <a:lnTo>
                    <a:pt x="126797" y="566812"/>
                  </a:lnTo>
                  <a:cubicBezTo>
                    <a:pt x="831299" y="467259"/>
                    <a:pt x="1423652" y="244205"/>
                    <a:pt x="1701655" y="0"/>
                  </a:cubicBezTo>
                  <a:close/>
                </a:path>
              </a:pathLst>
            </a:custGeom>
            <a:solidFill>
              <a:srgbClr val="25C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5" name="圆角矩形 3"/>
            <p:cNvSpPr/>
            <p:nvPr/>
          </p:nvSpPr>
          <p:spPr>
            <a:xfrm>
              <a:off x="1399442" y="1147619"/>
              <a:ext cx="566172" cy="126885"/>
            </a:xfrm>
            <a:custGeom>
              <a:avLst/>
              <a:gdLst/>
              <a:ahLst/>
              <a:cxnLst/>
              <a:rect l="l" t="t" r="r" b="b"/>
              <a:pathLst>
                <a:path w="716561" h="564286">
                  <a:moveTo>
                    <a:pt x="108014" y="0"/>
                  </a:moveTo>
                  <a:lnTo>
                    <a:pt x="716561" y="0"/>
                  </a:lnTo>
                  <a:cubicBezTo>
                    <a:pt x="427175" y="178860"/>
                    <a:pt x="184120" y="373396"/>
                    <a:pt x="4892" y="564286"/>
                  </a:cubicBezTo>
                  <a:cubicBezTo>
                    <a:pt x="982" y="556831"/>
                    <a:pt x="0" y="548559"/>
                    <a:pt x="0" y="540058"/>
                  </a:cubicBezTo>
                  <a:lnTo>
                    <a:pt x="0" y="108014"/>
                  </a:lnTo>
                  <a:cubicBezTo>
                    <a:pt x="0" y="48360"/>
                    <a:pt x="48360" y="0"/>
                    <a:pt x="108014" y="0"/>
                  </a:cubicBezTo>
                  <a:close/>
                </a:path>
              </a:pathLst>
            </a:custGeom>
            <a:solidFill>
              <a:srgbClr val="53D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6" name="TextBox 35"/>
            <p:cNvSpPr txBox="1"/>
            <p:nvPr/>
          </p:nvSpPr>
          <p:spPr>
            <a:xfrm>
              <a:off x="1691214" y="1281176"/>
              <a:ext cx="184731" cy="369332"/>
            </a:xfrm>
            <a:prstGeom prst="rect">
              <a:avLst/>
            </a:prstGeom>
            <a:noFill/>
          </p:spPr>
          <p:txBody>
            <a:bodyPr wrap="none" rtlCol="0">
              <a:spAutoFit/>
            </a:bodyPr>
            <a:lstStyle/>
            <a:p>
              <a:endParaRPr lang="zh-CN" altLang="en-US" dirty="0">
                <a:solidFill>
                  <a:schemeClr val="bg1"/>
                </a:solidFill>
                <a:latin typeface="华康俪金黑W8(P)" pitchFamily="34" charset="-122"/>
                <a:ea typeface="华康俪金黑W8(P)" pitchFamily="34" charset="-122"/>
              </a:endParaRPr>
            </a:p>
          </p:txBody>
        </p:sp>
      </p:grpSp>
      <p:sp>
        <p:nvSpPr>
          <p:cNvPr id="27" name="TextBox 26">
            <a:hlinkClick r:id="" action="ppaction://hlinkshowjump?jump=nextslide" highlightClick="1"/>
            <a:hlinkHover r:id="rId3" action="ppaction://hlinksldjump" highlightClick="1"/>
          </p:cNvPr>
          <p:cNvSpPr txBox="1"/>
          <p:nvPr userDrawn="1"/>
        </p:nvSpPr>
        <p:spPr>
          <a:xfrm>
            <a:off x="287930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经营部门</a:t>
            </a:r>
          </a:p>
        </p:txBody>
      </p:sp>
      <p:sp>
        <p:nvSpPr>
          <p:cNvPr id="28" name="TextBox 27">
            <a:hlinkClick r:id="" action="ppaction://noaction" highlightClick="1"/>
            <a:hlinkHover r:id="rId4" action="ppaction://hlinksldjump" highlightClick="1"/>
          </p:cNvPr>
          <p:cNvSpPr txBox="1"/>
          <p:nvPr userDrawn="1"/>
        </p:nvSpPr>
        <p:spPr>
          <a:xfrm>
            <a:off x="43080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产品中心</a:t>
            </a:r>
          </a:p>
        </p:txBody>
      </p:sp>
      <p:sp>
        <p:nvSpPr>
          <p:cNvPr id="29" name="TextBox 28">
            <a:hlinkClick r:id="" action="ppaction://noaction" highlightClick="1"/>
            <a:hlinkHover r:id="rId5" action="ppaction://hlinksldjump" highlightClick="1"/>
          </p:cNvPr>
          <p:cNvSpPr txBox="1"/>
          <p:nvPr userDrawn="1"/>
        </p:nvSpPr>
        <p:spPr>
          <a:xfrm>
            <a:off x="5736803"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服务中心</a:t>
            </a:r>
          </a:p>
        </p:txBody>
      </p:sp>
      <p:sp>
        <p:nvSpPr>
          <p:cNvPr id="30" name="TextBox 29">
            <a:hlinkClick r:id="" action="ppaction://noaction" highlightClick="1"/>
            <a:hlinkHover r:id="rId6" action="ppaction://hlinksldjump" highlightClick="1"/>
          </p:cNvPr>
          <p:cNvSpPr txBox="1"/>
          <p:nvPr userDrawn="1"/>
        </p:nvSpPr>
        <p:spPr>
          <a:xfrm>
            <a:off x="7281491"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人力资源</a:t>
            </a:r>
          </a:p>
        </p:txBody>
      </p:sp>
    </p:spTree>
    <p:extLst>
      <p:ext uri="{BB962C8B-B14F-4D97-AF65-F5344CB8AC3E}">
        <p14:creationId xmlns:p14="http://schemas.microsoft.com/office/powerpoint/2010/main" val="195690967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内容">
    <p:spTree>
      <p:nvGrpSpPr>
        <p:cNvPr id="1" name=""/>
        <p:cNvGrpSpPr/>
        <p:nvPr/>
      </p:nvGrpSpPr>
      <p:grpSpPr>
        <a:xfrm>
          <a:off x="0" y="0"/>
          <a:ext cx="0" cy="0"/>
          <a:chOff x="0" y="0"/>
          <a:chExt cx="0" cy="0"/>
        </a:xfrm>
      </p:grpSpPr>
      <p:sp>
        <p:nvSpPr>
          <p:cNvPr id="7" name="矩形 6"/>
          <p:cNvSpPr/>
          <p:nvPr userDrawn="1"/>
        </p:nvSpPr>
        <p:spPr>
          <a:xfrm>
            <a:off x="0" y="0"/>
            <a:ext cx="1259632" cy="6001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266032" y="0"/>
            <a:ext cx="7877968" cy="6001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4803775"/>
            <a:ext cx="9144000" cy="3397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dirty="0" smtClean="0"/>
              <a:t>www.yourcompany.com</a:t>
            </a:r>
            <a:endParaRPr lang="zh-CN" altLang="en-US" sz="1400" dirty="0"/>
          </a:p>
        </p:txBody>
      </p:sp>
      <p:sp>
        <p:nvSpPr>
          <p:cNvPr id="15" name="TextBox 14"/>
          <p:cNvSpPr txBox="1"/>
          <p:nvPr userDrawn="1"/>
        </p:nvSpPr>
        <p:spPr>
          <a:xfrm>
            <a:off x="251520" y="83408"/>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
        <p:nvSpPr>
          <p:cNvPr id="16" name="TextBox 15"/>
          <p:cNvSpPr txBox="1"/>
          <p:nvPr userDrawn="1"/>
        </p:nvSpPr>
        <p:spPr>
          <a:xfrm>
            <a:off x="379070" y="4825484"/>
            <a:ext cx="800219" cy="276999"/>
          </a:xfrm>
          <a:prstGeom prst="rect">
            <a:avLst/>
          </a:prstGeom>
          <a:noFill/>
        </p:spPr>
        <p:txBody>
          <a:bodyPr wrap="none" rtlCol="0">
            <a:spAutoFit/>
          </a:bodyPr>
          <a:lstStyle/>
          <a:p>
            <a:r>
              <a:rPr lang="zh-CN" altLang="en-US" sz="1200" dirty="0" smtClean="0">
                <a:solidFill>
                  <a:schemeClr val="bg1"/>
                </a:solidFill>
                <a:latin typeface="华康俪金黑W8(P)" pitchFamily="34" charset="-122"/>
                <a:ea typeface="华康俪金黑W8(P)" pitchFamily="34" charset="-122"/>
              </a:rPr>
              <a:t>公司名字</a:t>
            </a:r>
            <a:endParaRPr lang="zh-CN" altLang="en-US" sz="1200" dirty="0">
              <a:solidFill>
                <a:schemeClr val="bg1"/>
              </a:solidFill>
              <a:latin typeface="华康俪金黑W8(P)" pitchFamily="34" charset="-122"/>
              <a:ea typeface="华康俪金黑W8(P)" pitchFamily="34" charset="-122"/>
            </a:endParaRPr>
          </a:p>
        </p:txBody>
      </p:sp>
      <p:sp>
        <p:nvSpPr>
          <p:cNvPr id="26" name="TextBox 25">
            <a:hlinkClick r:id="" action="ppaction://noaction" highlightClick="1"/>
            <a:hlinkHover r:id="rId2" action="ppaction://hlinksldjump" highlightClick="1"/>
          </p:cNvPr>
          <p:cNvSpPr txBox="1"/>
          <p:nvPr userDrawn="1"/>
        </p:nvSpPr>
        <p:spPr>
          <a:xfrm>
            <a:off x="14505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p>
            <a:pPr algn="ctr" fontAlgn="auto">
              <a:spcBef>
                <a:spcPts val="0"/>
              </a:spcBef>
              <a:spcAft>
                <a:spcPts val="0"/>
              </a:spcAft>
              <a:defRPr/>
            </a:pPr>
            <a:r>
              <a:rPr lang="zh-CN" altLang="en-US" dirty="0">
                <a:solidFill>
                  <a:schemeClr val="bg1"/>
                </a:solidFill>
                <a:latin typeface="华康俪金黑W8(P)" pitchFamily="34" charset="-122"/>
                <a:ea typeface="华康俪金黑W8(P)" pitchFamily="34" charset="-122"/>
              </a:rPr>
              <a:t>关于我们</a:t>
            </a:r>
            <a:endParaRPr lang="zh-CN" altLang="en-US" dirty="0">
              <a:latin typeface="华康俪金黑W8(P)" pitchFamily="34" charset="-122"/>
              <a:ea typeface="华康俪金黑W8(P)" pitchFamily="34" charset="-122"/>
            </a:endParaRPr>
          </a:p>
        </p:txBody>
      </p:sp>
      <p:sp>
        <p:nvSpPr>
          <p:cNvPr id="27" name="TextBox 26">
            <a:hlinkClick r:id="" action="ppaction://hlinkshowjump?jump=nextslide" highlightClick="1"/>
            <a:hlinkHover r:id="rId3" action="ppaction://hlinksldjump" highlightClick="1"/>
          </p:cNvPr>
          <p:cNvSpPr txBox="1"/>
          <p:nvPr userDrawn="1"/>
        </p:nvSpPr>
        <p:spPr>
          <a:xfrm>
            <a:off x="287930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经营部门</a:t>
            </a:r>
          </a:p>
        </p:txBody>
      </p:sp>
      <p:grpSp>
        <p:nvGrpSpPr>
          <p:cNvPr id="37" name="组合 36"/>
          <p:cNvGrpSpPr/>
          <p:nvPr userDrawn="1"/>
        </p:nvGrpSpPr>
        <p:grpSpPr>
          <a:xfrm>
            <a:off x="5690716" y="51470"/>
            <a:ext cx="1329556" cy="505287"/>
            <a:chOff x="1399441" y="1145221"/>
            <a:chExt cx="1329556" cy="505287"/>
          </a:xfrm>
        </p:grpSpPr>
        <p:sp>
          <p:nvSpPr>
            <p:cNvPr id="38" name="圆角矩形 37"/>
            <p:cNvSpPr/>
            <p:nvPr/>
          </p:nvSpPr>
          <p:spPr>
            <a:xfrm>
              <a:off x="1399441" y="1145376"/>
              <a:ext cx="1329556" cy="38381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9" name="圆角矩形 5"/>
            <p:cNvSpPr/>
            <p:nvPr/>
          </p:nvSpPr>
          <p:spPr>
            <a:xfrm flipH="1" flipV="1">
              <a:off x="1399441" y="1145221"/>
              <a:ext cx="873235" cy="194093"/>
            </a:xfrm>
            <a:custGeom>
              <a:avLst/>
              <a:gdLst/>
              <a:ahLst/>
              <a:cxnLst/>
              <a:rect l="l" t="t" r="r" b="b"/>
              <a:pathLst>
                <a:path w="1710468" h="580271">
                  <a:moveTo>
                    <a:pt x="1701655" y="0"/>
                  </a:moveTo>
                  <a:cubicBezTo>
                    <a:pt x="1707663" y="12134"/>
                    <a:pt x="1710468" y="25846"/>
                    <a:pt x="1710468" y="40213"/>
                  </a:cubicBezTo>
                  <a:lnTo>
                    <a:pt x="1710468" y="472257"/>
                  </a:lnTo>
                  <a:cubicBezTo>
                    <a:pt x="1710468" y="531911"/>
                    <a:pt x="1662108" y="580271"/>
                    <a:pt x="1602454" y="580271"/>
                  </a:cubicBezTo>
                  <a:lnTo>
                    <a:pt x="0" y="580271"/>
                  </a:lnTo>
                  <a:lnTo>
                    <a:pt x="126797" y="566812"/>
                  </a:lnTo>
                  <a:cubicBezTo>
                    <a:pt x="831299" y="467259"/>
                    <a:pt x="1423652" y="244205"/>
                    <a:pt x="1701655" y="0"/>
                  </a:cubicBezTo>
                  <a:close/>
                </a:path>
              </a:pathLst>
            </a:custGeom>
            <a:solidFill>
              <a:srgbClr val="25C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40" name="圆角矩形 3"/>
            <p:cNvSpPr/>
            <p:nvPr/>
          </p:nvSpPr>
          <p:spPr>
            <a:xfrm>
              <a:off x="1399442" y="1152700"/>
              <a:ext cx="567843" cy="121804"/>
            </a:xfrm>
            <a:custGeom>
              <a:avLst/>
              <a:gdLst/>
              <a:ahLst/>
              <a:cxnLst/>
              <a:rect l="l" t="t" r="r" b="b"/>
              <a:pathLst>
                <a:path w="716561" h="564286">
                  <a:moveTo>
                    <a:pt x="108014" y="0"/>
                  </a:moveTo>
                  <a:lnTo>
                    <a:pt x="716561" y="0"/>
                  </a:lnTo>
                  <a:cubicBezTo>
                    <a:pt x="427175" y="178860"/>
                    <a:pt x="184120" y="373396"/>
                    <a:pt x="4892" y="564286"/>
                  </a:cubicBezTo>
                  <a:cubicBezTo>
                    <a:pt x="982" y="556831"/>
                    <a:pt x="0" y="548559"/>
                    <a:pt x="0" y="540058"/>
                  </a:cubicBezTo>
                  <a:lnTo>
                    <a:pt x="0" y="108014"/>
                  </a:lnTo>
                  <a:cubicBezTo>
                    <a:pt x="0" y="48360"/>
                    <a:pt x="48360" y="0"/>
                    <a:pt x="108014" y="0"/>
                  </a:cubicBezTo>
                  <a:close/>
                </a:path>
              </a:pathLst>
            </a:custGeom>
            <a:solidFill>
              <a:srgbClr val="53D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41" name="TextBox 40"/>
            <p:cNvSpPr txBox="1"/>
            <p:nvPr/>
          </p:nvSpPr>
          <p:spPr>
            <a:xfrm>
              <a:off x="1691214" y="1281176"/>
              <a:ext cx="184731" cy="369332"/>
            </a:xfrm>
            <a:prstGeom prst="rect">
              <a:avLst/>
            </a:prstGeom>
            <a:noFill/>
          </p:spPr>
          <p:txBody>
            <a:bodyPr wrap="none" rtlCol="0">
              <a:spAutoFit/>
            </a:bodyPr>
            <a:lstStyle/>
            <a:p>
              <a:endParaRPr lang="zh-CN" altLang="en-US" dirty="0">
                <a:solidFill>
                  <a:schemeClr val="bg1"/>
                </a:solidFill>
                <a:latin typeface="华康俪金黑W8(P)" pitchFamily="34" charset="-122"/>
                <a:ea typeface="华康俪金黑W8(P)" pitchFamily="34" charset="-122"/>
              </a:endParaRPr>
            </a:p>
          </p:txBody>
        </p:sp>
      </p:grpSp>
      <p:sp>
        <p:nvSpPr>
          <p:cNvPr id="28" name="TextBox 27">
            <a:hlinkClick r:id="" action="ppaction://noaction" highlightClick="1"/>
            <a:hlinkHover r:id="rId4" action="ppaction://hlinksldjump" highlightClick="1"/>
          </p:cNvPr>
          <p:cNvSpPr txBox="1"/>
          <p:nvPr userDrawn="1"/>
        </p:nvSpPr>
        <p:spPr>
          <a:xfrm>
            <a:off x="43080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产品中心</a:t>
            </a:r>
          </a:p>
        </p:txBody>
      </p:sp>
      <p:sp>
        <p:nvSpPr>
          <p:cNvPr id="29" name="TextBox 28">
            <a:hlinkClick r:id="" action="ppaction://noaction" highlightClick="1"/>
            <a:hlinkHover r:id="rId5" action="ppaction://hlinksldjump" highlightClick="1"/>
          </p:cNvPr>
          <p:cNvSpPr txBox="1"/>
          <p:nvPr userDrawn="1"/>
        </p:nvSpPr>
        <p:spPr>
          <a:xfrm>
            <a:off x="5736803"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服务中心</a:t>
            </a:r>
          </a:p>
        </p:txBody>
      </p:sp>
      <p:sp>
        <p:nvSpPr>
          <p:cNvPr id="30" name="TextBox 29">
            <a:hlinkClick r:id="" action="ppaction://noaction" highlightClick="1"/>
            <a:hlinkHover r:id="rId6" action="ppaction://hlinksldjump" highlightClick="1"/>
          </p:cNvPr>
          <p:cNvSpPr txBox="1"/>
          <p:nvPr userDrawn="1"/>
        </p:nvSpPr>
        <p:spPr>
          <a:xfrm>
            <a:off x="7281491"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人力资源</a:t>
            </a:r>
          </a:p>
        </p:txBody>
      </p:sp>
    </p:spTree>
    <p:extLst>
      <p:ext uri="{BB962C8B-B14F-4D97-AF65-F5344CB8AC3E}">
        <p14:creationId xmlns:p14="http://schemas.microsoft.com/office/powerpoint/2010/main" val="268153762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内容">
    <p:spTree>
      <p:nvGrpSpPr>
        <p:cNvPr id="1" name=""/>
        <p:cNvGrpSpPr/>
        <p:nvPr/>
      </p:nvGrpSpPr>
      <p:grpSpPr>
        <a:xfrm>
          <a:off x="0" y="0"/>
          <a:ext cx="0" cy="0"/>
          <a:chOff x="0" y="0"/>
          <a:chExt cx="0" cy="0"/>
        </a:xfrm>
      </p:grpSpPr>
      <p:sp>
        <p:nvSpPr>
          <p:cNvPr id="8" name="矩形 7"/>
          <p:cNvSpPr/>
          <p:nvPr userDrawn="1"/>
        </p:nvSpPr>
        <p:spPr>
          <a:xfrm>
            <a:off x="1187624" y="1"/>
            <a:ext cx="7956376" cy="5703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4803775"/>
            <a:ext cx="9144000" cy="3397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dirty="0" smtClean="0"/>
              <a:t>www.yourcompany.com</a:t>
            </a:r>
            <a:endParaRPr lang="zh-CN" altLang="en-US" sz="1400" dirty="0"/>
          </a:p>
        </p:txBody>
      </p:sp>
      <p:sp>
        <p:nvSpPr>
          <p:cNvPr id="15" name="TextBox 14"/>
          <p:cNvSpPr txBox="1"/>
          <p:nvPr userDrawn="1"/>
        </p:nvSpPr>
        <p:spPr>
          <a:xfrm>
            <a:off x="251520" y="83408"/>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
        <p:nvSpPr>
          <p:cNvPr id="16" name="TextBox 15"/>
          <p:cNvSpPr txBox="1"/>
          <p:nvPr userDrawn="1"/>
        </p:nvSpPr>
        <p:spPr>
          <a:xfrm>
            <a:off x="379070" y="4825484"/>
            <a:ext cx="800219" cy="276999"/>
          </a:xfrm>
          <a:prstGeom prst="rect">
            <a:avLst/>
          </a:prstGeom>
          <a:noFill/>
        </p:spPr>
        <p:txBody>
          <a:bodyPr wrap="none" rtlCol="0">
            <a:spAutoFit/>
          </a:bodyPr>
          <a:lstStyle/>
          <a:p>
            <a:r>
              <a:rPr lang="zh-CN" altLang="en-US" sz="1200" dirty="0" smtClean="0">
                <a:solidFill>
                  <a:schemeClr val="bg1"/>
                </a:solidFill>
                <a:latin typeface="华康俪金黑W8(P)" pitchFamily="34" charset="-122"/>
                <a:ea typeface="华康俪金黑W8(P)" pitchFamily="34" charset="-122"/>
              </a:rPr>
              <a:t>公司名字</a:t>
            </a:r>
            <a:endParaRPr lang="zh-CN" altLang="en-US" sz="1200" dirty="0">
              <a:solidFill>
                <a:schemeClr val="bg1"/>
              </a:solidFill>
              <a:latin typeface="华康俪金黑W8(P)" pitchFamily="34" charset="-122"/>
              <a:ea typeface="华康俪金黑W8(P)" pitchFamily="34" charset="-122"/>
            </a:endParaRPr>
          </a:p>
        </p:txBody>
      </p:sp>
      <p:sp>
        <p:nvSpPr>
          <p:cNvPr id="24" name="矩形 23"/>
          <p:cNvSpPr/>
          <p:nvPr userDrawn="1"/>
        </p:nvSpPr>
        <p:spPr>
          <a:xfrm>
            <a:off x="-36512" y="-20538"/>
            <a:ext cx="1259632" cy="5908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a:hlinkClick r:id="" action="ppaction://noaction" highlightClick="1"/>
            <a:hlinkHover r:id="rId2" action="ppaction://hlinksldjump" highlightClick="1"/>
          </p:cNvPr>
          <p:cNvSpPr txBox="1"/>
          <p:nvPr userDrawn="1"/>
        </p:nvSpPr>
        <p:spPr>
          <a:xfrm>
            <a:off x="14505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p>
            <a:pPr algn="ctr" fontAlgn="auto">
              <a:spcBef>
                <a:spcPts val="0"/>
              </a:spcBef>
              <a:spcAft>
                <a:spcPts val="0"/>
              </a:spcAft>
              <a:defRPr/>
            </a:pPr>
            <a:r>
              <a:rPr lang="zh-CN" altLang="en-US" dirty="0">
                <a:solidFill>
                  <a:schemeClr val="bg1"/>
                </a:solidFill>
                <a:latin typeface="华康俪金黑W8(P)" pitchFamily="34" charset="-122"/>
                <a:ea typeface="华康俪金黑W8(P)" pitchFamily="34" charset="-122"/>
              </a:rPr>
              <a:t>关于我们</a:t>
            </a:r>
            <a:endParaRPr lang="zh-CN" altLang="en-US" dirty="0">
              <a:latin typeface="华康俪金黑W8(P)" pitchFamily="34" charset="-122"/>
              <a:ea typeface="华康俪金黑W8(P)" pitchFamily="34" charset="-122"/>
            </a:endParaRPr>
          </a:p>
        </p:txBody>
      </p:sp>
      <p:sp>
        <p:nvSpPr>
          <p:cNvPr id="27" name="TextBox 26">
            <a:hlinkClick r:id="" action="ppaction://hlinkshowjump?jump=nextslide" highlightClick="1"/>
            <a:hlinkHover r:id="rId3" action="ppaction://hlinksldjump" highlightClick="1"/>
          </p:cNvPr>
          <p:cNvSpPr txBox="1"/>
          <p:nvPr userDrawn="1"/>
        </p:nvSpPr>
        <p:spPr>
          <a:xfrm>
            <a:off x="287930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经营部门</a:t>
            </a:r>
          </a:p>
        </p:txBody>
      </p:sp>
      <p:sp>
        <p:nvSpPr>
          <p:cNvPr id="28" name="TextBox 27">
            <a:hlinkClick r:id="" action="ppaction://noaction" highlightClick="1"/>
            <a:hlinkHover r:id="rId4" action="ppaction://hlinksldjump" highlightClick="1"/>
          </p:cNvPr>
          <p:cNvSpPr txBox="1"/>
          <p:nvPr userDrawn="1"/>
        </p:nvSpPr>
        <p:spPr>
          <a:xfrm>
            <a:off x="4308054" y="67414"/>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产品中心</a:t>
            </a:r>
          </a:p>
        </p:txBody>
      </p:sp>
      <p:grpSp>
        <p:nvGrpSpPr>
          <p:cNvPr id="32" name="组合 31"/>
          <p:cNvGrpSpPr/>
          <p:nvPr userDrawn="1"/>
        </p:nvGrpSpPr>
        <p:grpSpPr>
          <a:xfrm>
            <a:off x="7236296" y="51470"/>
            <a:ext cx="1329556" cy="505287"/>
            <a:chOff x="1399441" y="1145221"/>
            <a:chExt cx="1329556" cy="505287"/>
          </a:xfrm>
        </p:grpSpPr>
        <p:sp>
          <p:nvSpPr>
            <p:cNvPr id="33" name="圆角矩形 32"/>
            <p:cNvSpPr/>
            <p:nvPr/>
          </p:nvSpPr>
          <p:spPr>
            <a:xfrm>
              <a:off x="1399441" y="1145376"/>
              <a:ext cx="1329556" cy="38381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4" name="圆角矩形 5"/>
            <p:cNvSpPr/>
            <p:nvPr/>
          </p:nvSpPr>
          <p:spPr>
            <a:xfrm flipH="1" flipV="1">
              <a:off x="1399441" y="1145221"/>
              <a:ext cx="873235" cy="194093"/>
            </a:xfrm>
            <a:custGeom>
              <a:avLst/>
              <a:gdLst/>
              <a:ahLst/>
              <a:cxnLst/>
              <a:rect l="l" t="t" r="r" b="b"/>
              <a:pathLst>
                <a:path w="1710468" h="580271">
                  <a:moveTo>
                    <a:pt x="1701655" y="0"/>
                  </a:moveTo>
                  <a:cubicBezTo>
                    <a:pt x="1707663" y="12134"/>
                    <a:pt x="1710468" y="25846"/>
                    <a:pt x="1710468" y="40213"/>
                  </a:cubicBezTo>
                  <a:lnTo>
                    <a:pt x="1710468" y="472257"/>
                  </a:lnTo>
                  <a:cubicBezTo>
                    <a:pt x="1710468" y="531911"/>
                    <a:pt x="1662108" y="580271"/>
                    <a:pt x="1602454" y="580271"/>
                  </a:cubicBezTo>
                  <a:lnTo>
                    <a:pt x="0" y="580271"/>
                  </a:lnTo>
                  <a:lnTo>
                    <a:pt x="126797" y="566812"/>
                  </a:lnTo>
                  <a:cubicBezTo>
                    <a:pt x="831299" y="467259"/>
                    <a:pt x="1423652" y="244205"/>
                    <a:pt x="1701655" y="0"/>
                  </a:cubicBezTo>
                  <a:close/>
                </a:path>
              </a:pathLst>
            </a:custGeom>
            <a:solidFill>
              <a:srgbClr val="25C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5" name="圆角矩形 3"/>
            <p:cNvSpPr/>
            <p:nvPr/>
          </p:nvSpPr>
          <p:spPr>
            <a:xfrm>
              <a:off x="1399442" y="1157779"/>
              <a:ext cx="591984" cy="116725"/>
            </a:xfrm>
            <a:custGeom>
              <a:avLst/>
              <a:gdLst/>
              <a:ahLst/>
              <a:cxnLst/>
              <a:rect l="l" t="t" r="r" b="b"/>
              <a:pathLst>
                <a:path w="716561" h="564286">
                  <a:moveTo>
                    <a:pt x="108014" y="0"/>
                  </a:moveTo>
                  <a:lnTo>
                    <a:pt x="716561" y="0"/>
                  </a:lnTo>
                  <a:cubicBezTo>
                    <a:pt x="427175" y="178860"/>
                    <a:pt x="184120" y="373396"/>
                    <a:pt x="4892" y="564286"/>
                  </a:cubicBezTo>
                  <a:cubicBezTo>
                    <a:pt x="982" y="556831"/>
                    <a:pt x="0" y="548559"/>
                    <a:pt x="0" y="540058"/>
                  </a:cubicBezTo>
                  <a:lnTo>
                    <a:pt x="0" y="108014"/>
                  </a:lnTo>
                  <a:cubicBezTo>
                    <a:pt x="0" y="48360"/>
                    <a:pt x="48360" y="0"/>
                    <a:pt x="108014" y="0"/>
                  </a:cubicBezTo>
                  <a:close/>
                </a:path>
              </a:pathLst>
            </a:custGeom>
            <a:solidFill>
              <a:srgbClr val="53D2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康俪金黑W8(P)" pitchFamily="34" charset="-122"/>
                <a:ea typeface="华康俪金黑W8(P)" pitchFamily="34" charset="-122"/>
              </a:endParaRPr>
            </a:p>
          </p:txBody>
        </p:sp>
        <p:sp>
          <p:nvSpPr>
            <p:cNvPr id="36" name="TextBox 35"/>
            <p:cNvSpPr txBox="1"/>
            <p:nvPr/>
          </p:nvSpPr>
          <p:spPr>
            <a:xfrm>
              <a:off x="1691214" y="1281176"/>
              <a:ext cx="184731" cy="369332"/>
            </a:xfrm>
            <a:prstGeom prst="rect">
              <a:avLst/>
            </a:prstGeom>
            <a:noFill/>
          </p:spPr>
          <p:txBody>
            <a:bodyPr wrap="none" rtlCol="0">
              <a:spAutoFit/>
            </a:bodyPr>
            <a:lstStyle/>
            <a:p>
              <a:endParaRPr lang="zh-CN" altLang="en-US" dirty="0">
                <a:solidFill>
                  <a:schemeClr val="bg1"/>
                </a:solidFill>
                <a:latin typeface="华康俪金黑W8(P)" pitchFamily="34" charset="-122"/>
                <a:ea typeface="华康俪金黑W8(P)" pitchFamily="34" charset="-122"/>
              </a:endParaRPr>
            </a:p>
          </p:txBody>
        </p:sp>
      </p:grpSp>
      <p:sp>
        <p:nvSpPr>
          <p:cNvPr id="29" name="TextBox 28">
            <a:hlinkClick r:id="" action="ppaction://noaction" highlightClick="1"/>
            <a:hlinkHover r:id="rId5" action="ppaction://hlinksldjump" highlightClick="1"/>
          </p:cNvPr>
          <p:cNvSpPr txBox="1"/>
          <p:nvPr userDrawn="1"/>
        </p:nvSpPr>
        <p:spPr>
          <a:xfrm>
            <a:off x="5736803"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服务中心</a:t>
            </a:r>
          </a:p>
        </p:txBody>
      </p:sp>
      <p:sp>
        <p:nvSpPr>
          <p:cNvPr id="30" name="TextBox 29">
            <a:hlinkClick r:id="" action="ppaction://noaction" highlightClick="1"/>
            <a:hlinkHover r:id="rId6" action="ppaction://hlinksldjump" highlightClick="1"/>
          </p:cNvPr>
          <p:cNvSpPr txBox="1"/>
          <p:nvPr userDrawn="1"/>
        </p:nvSpPr>
        <p:spPr>
          <a:xfrm>
            <a:off x="7281491" y="50925"/>
            <a:ext cx="1173600" cy="37080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dirty="0">
                <a:latin typeface="华康俪金黑W8(P)" pitchFamily="34" charset="-122"/>
                <a:ea typeface="华康俪金黑W8(P)" pitchFamily="34" charset="-122"/>
              </a:rPr>
              <a:t>人力资源</a:t>
            </a:r>
          </a:p>
        </p:txBody>
      </p:sp>
      <p:sp>
        <p:nvSpPr>
          <p:cNvPr id="37" name="TextBox 36"/>
          <p:cNvSpPr txBox="1"/>
          <p:nvPr userDrawn="1"/>
        </p:nvSpPr>
        <p:spPr>
          <a:xfrm>
            <a:off x="251520" y="51470"/>
            <a:ext cx="744114" cy="400110"/>
          </a:xfrm>
          <a:prstGeom prst="rect">
            <a:avLst/>
          </a:prstGeom>
          <a:noFill/>
        </p:spPr>
        <p:txBody>
          <a:bodyPr wrap="none" rtlCol="0">
            <a:spAutoFit/>
          </a:bodyPr>
          <a:lstStyle/>
          <a:p>
            <a:r>
              <a:rPr lang="en-US" altLang="zh-CN" sz="2000" dirty="0">
                <a:solidFill>
                  <a:schemeClr val="bg1"/>
                </a:solidFill>
                <a:latin typeface="微软雅黑" pitchFamily="34" charset="-122"/>
                <a:ea typeface="微软雅黑" pitchFamily="34" charset="-122"/>
              </a:rPr>
              <a:t>logo</a:t>
            </a:r>
            <a:endParaRPr lang="zh-CN" altLang="en-US"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39739611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 name="Picture 2" descr="F:\PNG图片\PPT背景图\4.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072" y="0"/>
            <a:ext cx="9155072" cy="5143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14923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跳转">
    <p:spTree>
      <p:nvGrpSpPr>
        <p:cNvPr id="1" name=""/>
        <p:cNvGrpSpPr/>
        <p:nvPr/>
      </p:nvGrpSpPr>
      <p:grpSpPr>
        <a:xfrm>
          <a:off x="0" y="0"/>
          <a:ext cx="0" cy="0"/>
          <a:chOff x="0" y="0"/>
          <a:chExt cx="0" cy="0"/>
        </a:xfrm>
      </p:grpSpPr>
      <p:sp>
        <p:nvSpPr>
          <p:cNvPr id="2" name="矩形 1"/>
          <p:cNvSpPr/>
          <p:nvPr userDrawn="1"/>
        </p:nvSpPr>
        <p:spPr>
          <a:xfrm>
            <a:off x="0" y="1779662"/>
            <a:ext cx="9144000" cy="129614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684213" y="1779662"/>
            <a:ext cx="2591643" cy="1296144"/>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userDrawn="1"/>
        </p:nvSpPr>
        <p:spPr>
          <a:xfrm>
            <a:off x="3649444" y="2171640"/>
            <a:ext cx="2492990" cy="400110"/>
          </a:xfrm>
          <a:prstGeom prst="rect">
            <a:avLst/>
          </a:prstGeom>
          <a:noFill/>
        </p:spPr>
        <p:txBody>
          <a:bodyPr wrap="none" rtlCol="0">
            <a:spAutoFit/>
          </a:bodyPr>
          <a:lstStyle/>
          <a:p>
            <a:r>
              <a:rPr lang="zh-CN" altLang="en-US" sz="2000" dirty="0" smtClean="0">
                <a:solidFill>
                  <a:schemeClr val="bg1"/>
                </a:solidFill>
                <a:latin typeface="微软雅黑" pitchFamily="34" charset="-122"/>
                <a:ea typeface="微软雅黑" pitchFamily="34" charset="-122"/>
              </a:rPr>
              <a:t>请点击进入下一部份</a:t>
            </a:r>
            <a:endParaRPr lang="zh-CN" altLang="en-US" sz="2000" dirty="0">
              <a:solidFill>
                <a:schemeClr val="bg1"/>
              </a:solidFill>
              <a:latin typeface="微软雅黑" pitchFamily="34" charset="-122"/>
              <a:ea typeface="微软雅黑" pitchFamily="34" charset="-122"/>
            </a:endParaRPr>
          </a:p>
        </p:txBody>
      </p:sp>
      <p:sp>
        <p:nvSpPr>
          <p:cNvPr id="5" name="椭圆 4"/>
          <p:cNvSpPr/>
          <p:nvPr userDrawn="1"/>
        </p:nvSpPr>
        <p:spPr>
          <a:xfrm>
            <a:off x="6141224" y="1867639"/>
            <a:ext cx="1008112" cy="100811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6342296" y="2068711"/>
            <a:ext cx="605968" cy="6059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a:off x="6501264" y="2227679"/>
            <a:ext cx="288032" cy="288032"/>
          </a:xfrm>
          <a:prstGeom prst="ellipse">
            <a:avLst/>
          </a:prstGeom>
          <a:solidFill>
            <a:srgbClr val="0845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hlinkHover r:id="" action="ppaction://hlinkshowjump?jump=nextslide"/>
          </p:cNvPr>
          <p:cNvSpPr/>
          <p:nvPr userDrawn="1"/>
        </p:nvSpPr>
        <p:spPr>
          <a:xfrm>
            <a:off x="6141224" y="1867639"/>
            <a:ext cx="1008112" cy="100811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3937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repeatCount="indefinite" fill="hold" grpId="0" nodeType="withEffect">
                                  <p:stCondLst>
                                    <p:cond delay="0"/>
                                  </p:stCondLst>
                                  <p:endCondLst>
                                    <p:cond evt="onNext" delay="0">
                                      <p:tgtEl>
                                        <p:sldTgt/>
                                      </p:tgtEl>
                                    </p:cond>
                                  </p:end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Picture 5" descr="C:\Documents and Settings\Administrator\桌面\360wallpaper.jpg"/>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12537" y="0"/>
            <a:ext cx="9156537" cy="51435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userDrawn="1"/>
        </p:nvSpPr>
        <p:spPr>
          <a:xfrm>
            <a:off x="-12537" y="0"/>
            <a:ext cx="9156537" cy="5143500"/>
          </a:xfrm>
          <a:prstGeom prst="rect">
            <a:avLst/>
          </a:prstGeom>
          <a:solidFill>
            <a:schemeClr val="accent1">
              <a:alpha val="6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6212052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378E687F-489D-41D6-A95E-3E6A65141C80}" type="slidenum">
              <a:rPr lang="zh-CN" altLang="en-US" smtClean="0"/>
              <a:t>‹#›</a:t>
            </a:fld>
            <a:endParaRPr lang="zh-CN" altLang="en-US"/>
          </a:p>
        </p:txBody>
      </p:sp>
    </p:spTree>
    <p:extLst>
      <p:ext uri="{BB962C8B-B14F-4D97-AF65-F5344CB8AC3E}">
        <p14:creationId xmlns:p14="http://schemas.microsoft.com/office/powerpoint/2010/main" val="3620669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microsoft.com/office/2007/relationships/hdphoto" Target="../media/hdphoto1.wdp"/><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5" descr="C:\Documents and Settings\Administrator\桌面\360wallpaper.jpg"/>
          <p:cNvPicPr>
            <a:picLocks noChangeAspect="1" noChangeArrowheads="1"/>
          </p:cNvPicPr>
          <p:nvPr userDrawn="1"/>
        </p:nvPicPr>
        <p:blipFill>
          <a:blip r:embed="rId22">
            <a:extLst>
              <a:ext uri="{BEBA8EAE-BF5A-486C-A8C5-ECC9F3942E4B}">
                <a14:imgProps xmlns:a14="http://schemas.microsoft.com/office/drawing/2010/main">
                  <a14:imgLayer r:embed="rId23">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12537" y="0"/>
            <a:ext cx="9156537"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userDrawn="1"/>
        </p:nvSpPr>
        <p:spPr>
          <a:xfrm>
            <a:off x="-12537" y="0"/>
            <a:ext cx="9156537" cy="5143500"/>
          </a:xfrm>
          <a:prstGeom prst="rect">
            <a:avLst/>
          </a:pr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53759250"/>
      </p:ext>
    </p:extLst>
  </p:cSld>
  <p:clrMap bg1="lt1" tx1="dk1" bg2="lt2" tx2="dk2" accent1="accent1" accent2="accent2" accent3="accent3" accent4="accent4" accent5="accent5" accent6="accent6" hlink="hlink" folHlink="folHlink"/>
  <p:sldLayoutIdLst>
    <p:sldLayoutId id="2147483650" r:id="rId1"/>
    <p:sldLayoutId id="2147483661" r:id="rId2"/>
    <p:sldLayoutId id="2147483662" r:id="rId3"/>
    <p:sldLayoutId id="2147483663" r:id="rId4"/>
    <p:sldLayoutId id="2147483664" r:id="rId5"/>
    <p:sldLayoutId id="2147483651" r:id="rId6"/>
    <p:sldLayoutId id="2147483660"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6" r:id="rId16"/>
    <p:sldLayoutId id="2147483667" r:id="rId17"/>
    <p:sldLayoutId id="2147483668" r:id="rId18"/>
    <p:sldLayoutId id="2147483669" r:id="rId19"/>
    <p:sldLayoutId id="2147483670" r:id="rId20"/>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Layout" Target="../slideLayouts/slideLayout11.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mailto:info@eyefulpresentations.co.uk" TargetMode="External"/><Relationship Id="rId2" Type="http://schemas.openxmlformats.org/officeDocument/2006/relationships/notesSlide" Target="../notesSlides/notesSlide15.xml"/><Relationship Id="rId1" Type="http://schemas.openxmlformats.org/officeDocument/2006/relationships/slideLayout" Target="../slideLayouts/slideLayout20.xml"/><Relationship Id="rId5" Type="http://schemas.openxmlformats.org/officeDocument/2006/relationships/image" Target="../media/image10.png"/><Relationship Id="rId4" Type="http://schemas.openxmlformats.org/officeDocument/2006/relationships/hyperlink" Target="http://www.eyefulpresentations.co.u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WordArt 2"/>
          <p:cNvSpPr>
            <a:spLocks noChangeArrowheads="1" noChangeShapeType="1"/>
          </p:cNvSpPr>
          <p:nvPr/>
        </p:nvSpPr>
        <p:spPr bwMode="auto">
          <a:xfrm>
            <a:off x="1608966" y="2144128"/>
            <a:ext cx="5972175" cy="441325"/>
          </a:xfrm>
          <a:prstGeom prst="rect">
            <a:avLst/>
          </a:prstGeom>
        </p:spPr>
        <p:txBody>
          <a:bodyPr wrap="none" fromWordArt="1">
            <a:prstTxWarp prst="textPlain">
              <a:avLst>
                <a:gd name="adj" fmla="val 50000"/>
              </a:avLst>
            </a:prstTxWarp>
          </a:bodyPr>
          <a:lstStyle/>
          <a:p>
            <a:pPr algn="ctr"/>
            <a:r>
              <a:rPr lang="zh-CN" altLang="en-US"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上海某公司介绍宣传</a:t>
            </a:r>
            <a:r>
              <a:rPr lang="en-US" altLang="zh-CN"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cs typeface="Arial" pitchFamily="34" charset="0"/>
              </a:rPr>
              <a:t>PPT</a:t>
            </a:r>
            <a:r>
              <a:rPr lang="zh-CN" altLang="en-US"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模板</a:t>
            </a:r>
            <a:endParaRPr lang="zh-CN" altLang="en-US" sz="3600" b="1" kern="10" dirty="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10" name="WordArt 3"/>
          <p:cNvSpPr>
            <a:spLocks noChangeArrowheads="1" noChangeShapeType="1"/>
          </p:cNvSpPr>
          <p:nvPr/>
        </p:nvSpPr>
        <p:spPr bwMode="auto">
          <a:xfrm>
            <a:off x="1608965" y="2144128"/>
            <a:ext cx="5972175" cy="441325"/>
          </a:xfrm>
          <a:prstGeom prst="rect">
            <a:avLst/>
          </a:prstGeom>
        </p:spPr>
        <p:txBody>
          <a:bodyPr wrap="none" fromWordArt="1">
            <a:prstTxWarp prst="textPlain">
              <a:avLst>
                <a:gd name="adj" fmla="val 50000"/>
              </a:avLst>
            </a:prstTxWarp>
          </a:bodyPr>
          <a:lstStyle/>
          <a:p>
            <a:pPr algn="ctr"/>
            <a:endParaRPr lang="zh-CN" altLang="en-US" sz="3600" kern="10" dirty="0">
              <a:ln w="12700">
                <a:solidFill>
                  <a:srgbClr val="FFFFFF"/>
                </a:solidFill>
                <a:round/>
                <a:headEnd/>
                <a:tailEnd/>
              </a:ln>
              <a:solidFill>
                <a:schemeClr val="bg1"/>
              </a:solidFill>
              <a:latin typeface="Impact"/>
            </a:endParaRPr>
          </a:p>
        </p:txBody>
      </p:sp>
      <p:sp>
        <p:nvSpPr>
          <p:cNvPr id="11" name="WordArt 4"/>
          <p:cNvSpPr>
            <a:spLocks noChangeArrowheads="1" noChangeShapeType="1"/>
          </p:cNvSpPr>
          <p:nvPr/>
        </p:nvSpPr>
        <p:spPr bwMode="auto">
          <a:xfrm>
            <a:off x="1608966" y="2144128"/>
            <a:ext cx="5972175" cy="441325"/>
          </a:xfrm>
          <a:prstGeom prst="rect">
            <a:avLst/>
          </a:prstGeom>
        </p:spPr>
        <p:txBody>
          <a:bodyPr wrap="none" fromWordArt="1">
            <a:prstTxWarp prst="textPlain">
              <a:avLst>
                <a:gd name="adj" fmla="val 50000"/>
              </a:avLst>
            </a:prstTxWarp>
          </a:bodyPr>
          <a:lstStyle/>
          <a:p>
            <a:pPr algn="ctr"/>
            <a:endParaRPr lang="zh-CN" altLang="en-US" sz="3600" kern="10" dirty="0">
              <a:ln w="12700">
                <a:solidFill>
                  <a:srgbClr val="FFFFFF"/>
                </a:solidFill>
                <a:round/>
                <a:headEnd/>
                <a:tailEnd/>
              </a:ln>
              <a:solidFill>
                <a:schemeClr val="bg1"/>
              </a:solidFill>
              <a:latin typeface="Impact"/>
            </a:endParaRPr>
          </a:p>
        </p:txBody>
      </p:sp>
      <p:sp>
        <p:nvSpPr>
          <p:cNvPr id="12" name="WordArt 4"/>
          <p:cNvSpPr>
            <a:spLocks noChangeArrowheads="1" noChangeShapeType="1"/>
          </p:cNvSpPr>
          <p:nvPr/>
        </p:nvSpPr>
        <p:spPr bwMode="auto">
          <a:xfrm>
            <a:off x="1498710" y="2143230"/>
            <a:ext cx="5972175" cy="441325"/>
          </a:xfrm>
          <a:prstGeom prst="rect">
            <a:avLst/>
          </a:prstGeom>
        </p:spPr>
        <p:txBody>
          <a:bodyPr wrap="none" fromWordArt="1">
            <a:prstTxWarp prst="textPlain">
              <a:avLst>
                <a:gd name="adj" fmla="val 50000"/>
              </a:avLst>
            </a:prstTxWarp>
          </a:bodyPr>
          <a:lstStyle/>
          <a:p>
            <a:pPr algn="ctr"/>
            <a:endParaRPr lang="zh-CN" altLang="en-US" sz="3600" kern="10" dirty="0">
              <a:ln w="12700">
                <a:solidFill>
                  <a:srgbClr val="FFFFFF"/>
                </a:solidFill>
                <a:round/>
                <a:headEnd/>
                <a:tailEnd/>
              </a:ln>
              <a:solidFill>
                <a:schemeClr val="bg1"/>
              </a:solidFill>
              <a:latin typeface="Impact"/>
            </a:endParaRPr>
          </a:p>
        </p:txBody>
      </p:sp>
      <p:sp>
        <p:nvSpPr>
          <p:cNvPr id="13" name="WordArt 3"/>
          <p:cNvSpPr>
            <a:spLocks noChangeArrowheads="1" noChangeShapeType="1"/>
          </p:cNvSpPr>
          <p:nvPr/>
        </p:nvSpPr>
        <p:spPr bwMode="auto">
          <a:xfrm>
            <a:off x="1608965" y="2139702"/>
            <a:ext cx="5972175" cy="441325"/>
          </a:xfrm>
          <a:prstGeom prst="rect">
            <a:avLst/>
          </a:prstGeom>
        </p:spPr>
        <p:txBody>
          <a:bodyPr wrap="none" fromWordArt="1">
            <a:prstTxWarp prst="textPlain">
              <a:avLst>
                <a:gd name="adj" fmla="val 50000"/>
              </a:avLst>
            </a:prstTxWarp>
          </a:bodyPr>
          <a:lstStyle/>
          <a:p>
            <a:pPr algn="ctr"/>
            <a:r>
              <a:rPr lang="zh-CN" altLang="en-US"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上海某公司介绍宣传</a:t>
            </a:r>
            <a:r>
              <a:rPr lang="en-US" altLang="zh-CN"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PPT</a:t>
            </a:r>
            <a:r>
              <a:rPr lang="zh-CN" altLang="en-US" sz="3600" b="1" kern="10" dirty="0" smtClean="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模板</a:t>
            </a:r>
            <a:endParaRPr lang="zh-CN" altLang="en-US" sz="3600" b="1" kern="10" dirty="0">
              <a:ln w="12700">
                <a:solidFill>
                  <a:srgbClr val="FFFFFF"/>
                </a:solidFill>
                <a:round/>
                <a:headEnd/>
                <a:tailEnd/>
              </a:ln>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pic>
        <p:nvPicPr>
          <p:cNvPr id="14" name="Wide Open - WestLife.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9600" y="6316166"/>
            <a:ext cx="609600" cy="609600"/>
          </a:xfrm>
          <a:prstGeom prst="rect">
            <a:avLst/>
          </a:prstGeom>
        </p:spPr>
      </p:pic>
    </p:spTree>
    <p:extLst>
      <p:ext uri="{BB962C8B-B14F-4D97-AF65-F5344CB8AC3E}">
        <p14:creationId xmlns:p14="http://schemas.microsoft.com/office/powerpoint/2010/main" val="30964086"/>
      </p:ext>
    </p:extLst>
  </p:cSld>
  <p:clrMapOvr>
    <a:masterClrMapping/>
  </p:clrMapOvr>
  <mc:AlternateContent xmlns:mc="http://schemas.openxmlformats.org/markup-compatibility/2006" xmlns:p14="http://schemas.microsoft.com/office/powerpoint/2010/main">
    <mc:Choice Requires="p14">
      <p:transition spd="slow" p14:dur="1400" advTm="5148">
        <p14:ripple/>
      </p:transition>
    </mc:Choice>
    <mc:Fallback xmlns="">
      <p:transition spd="slow" advTm="51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4"/>
                                        </p:tgtEl>
                                      </p:cBhvr>
                                    </p:cmd>
                                  </p:childTnLst>
                                </p:cTn>
                              </p:par>
                            </p:childTnLst>
                          </p:cTn>
                        </p:par>
                        <p:par>
                          <p:cTn id="7" fill="hold">
                            <p:stCondLst>
                              <p:cond delay="0"/>
                            </p:stCondLst>
                            <p:childTnLst>
                              <p:par>
                                <p:cTn id="8" presetID="39" presetClass="entr" presetSubtype="0" accel="100000" fill="hold" grpId="0" nodeType="afterEffect" nodePh="1">
                                  <p:stCondLst>
                                    <p:cond delay="200"/>
                                  </p:stCondLst>
                                  <p:endCondLst>
                                    <p:cond evt="begin" delay="0">
                                      <p:tn val="8"/>
                                    </p:cond>
                                  </p:end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ppt_h</p:attrName>
                                        </p:attrNameLst>
                                      </p:cBhvr>
                                      <p:tavLst>
                                        <p:tav tm="0">
                                          <p:val>
                                            <p:strVal val="#ppt_h/20"/>
                                          </p:val>
                                        </p:tav>
                                        <p:tav tm="50000">
                                          <p:val>
                                            <p:strVal val="#ppt_h/20"/>
                                          </p:val>
                                        </p:tav>
                                        <p:tav tm="100000">
                                          <p:val>
                                            <p:strVal val="#ppt_h"/>
                                          </p:val>
                                        </p:tav>
                                      </p:tavLst>
                                    </p:anim>
                                    <p:anim calcmode="lin" valueType="num">
                                      <p:cBhvr>
                                        <p:cTn id="11" dur="500" fill="hold"/>
                                        <p:tgtEl>
                                          <p:spTgt spid="10"/>
                                        </p:tgtEl>
                                        <p:attrNameLst>
                                          <p:attrName>ppt_w</p:attrName>
                                        </p:attrNameLst>
                                      </p:cBhvr>
                                      <p:tavLst>
                                        <p:tav tm="0">
                                          <p:val>
                                            <p:strVal val="#ppt_w+.3"/>
                                          </p:val>
                                        </p:tav>
                                        <p:tav tm="50000">
                                          <p:val>
                                            <p:strVal val="#ppt_w+.3"/>
                                          </p:val>
                                        </p:tav>
                                        <p:tav tm="100000">
                                          <p:val>
                                            <p:strVal val="#ppt_w"/>
                                          </p:val>
                                        </p:tav>
                                      </p:tavLst>
                                    </p:anim>
                                    <p:anim calcmode="lin" valueType="num">
                                      <p:cBhvr>
                                        <p:cTn id="12" dur="500" fill="hold"/>
                                        <p:tgtEl>
                                          <p:spTgt spid="10"/>
                                        </p:tgtEl>
                                        <p:attrNameLst>
                                          <p:attrName>ppt_x</p:attrName>
                                        </p:attrNameLst>
                                      </p:cBhvr>
                                      <p:tavLst>
                                        <p:tav tm="0">
                                          <p:val>
                                            <p:strVal val="#ppt_x-.3"/>
                                          </p:val>
                                        </p:tav>
                                        <p:tav tm="50000">
                                          <p:val>
                                            <p:strVal val="#ppt_x"/>
                                          </p:val>
                                        </p:tav>
                                        <p:tav tm="100000">
                                          <p:val>
                                            <p:strVal val="#ppt_x"/>
                                          </p:val>
                                        </p:tav>
                                      </p:tavLst>
                                    </p:anim>
                                    <p:anim calcmode="lin" valueType="num">
                                      <p:cBhvr>
                                        <p:cTn id="13" dur="500" fill="hold"/>
                                        <p:tgtEl>
                                          <p:spTgt spid="10"/>
                                        </p:tgtEl>
                                        <p:attrNameLst>
                                          <p:attrName>ppt_y</p:attrName>
                                        </p:attrNameLst>
                                      </p:cBhvr>
                                      <p:tavLst>
                                        <p:tav tm="0">
                                          <p:val>
                                            <p:strVal val="#ppt_y"/>
                                          </p:val>
                                        </p:tav>
                                        <p:tav tm="100000">
                                          <p:val>
                                            <p:strVal val="#ppt_y"/>
                                          </p:val>
                                        </p:tav>
                                      </p:tavLst>
                                    </p:anim>
                                  </p:childTnLst>
                                </p:cTn>
                              </p:par>
                              <p:par>
                                <p:cTn id="14" presetID="50" presetClass="entr" presetSubtype="0" decel="10000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p:cTn id="16" dur="1000" fill="hold"/>
                                        <p:tgtEl>
                                          <p:spTgt spid="9"/>
                                        </p:tgtEl>
                                        <p:attrNameLst>
                                          <p:attrName>ppt_w</p:attrName>
                                        </p:attrNameLst>
                                      </p:cBhvr>
                                      <p:tavLst>
                                        <p:tav tm="0">
                                          <p:val>
                                            <p:strVal val="#ppt_w+.3"/>
                                          </p:val>
                                        </p:tav>
                                        <p:tav tm="100000">
                                          <p:val>
                                            <p:strVal val="#ppt_w"/>
                                          </p:val>
                                        </p:tav>
                                      </p:tavLst>
                                    </p:anim>
                                    <p:anim calcmode="lin" valueType="num">
                                      <p:cBhvr>
                                        <p:cTn id="17" dur="1000" fill="hold"/>
                                        <p:tgtEl>
                                          <p:spTgt spid="9"/>
                                        </p:tgtEl>
                                        <p:attrNameLst>
                                          <p:attrName>ppt_h</p:attrName>
                                        </p:attrNameLst>
                                      </p:cBhvr>
                                      <p:tavLst>
                                        <p:tav tm="0">
                                          <p:val>
                                            <p:strVal val="#ppt_h"/>
                                          </p:val>
                                        </p:tav>
                                        <p:tav tm="100000">
                                          <p:val>
                                            <p:strVal val="#ppt_h"/>
                                          </p:val>
                                        </p:tav>
                                      </p:tavLst>
                                    </p:anim>
                                    <p:animEffect transition="in" filter="fade">
                                      <p:cBhvr>
                                        <p:cTn id="18" dur="1000"/>
                                        <p:tgtEl>
                                          <p:spTgt spid="9"/>
                                        </p:tgtEl>
                                      </p:cBhvr>
                                    </p:animEffect>
                                  </p:childTnLst>
                                </p:cTn>
                              </p:par>
                            </p:childTnLst>
                          </p:cTn>
                        </p:par>
                        <p:par>
                          <p:cTn id="19" fill="hold">
                            <p:stCondLst>
                              <p:cond delay="1000"/>
                            </p:stCondLst>
                            <p:childTnLst>
                              <p:par>
                                <p:cTn id="20" presetID="23" presetClass="exit" presetSubtype="16" fill="hold" grpId="1" nodeType="afterEffect">
                                  <p:stCondLst>
                                    <p:cond delay="0"/>
                                  </p:stCondLst>
                                  <p:childTnLst>
                                    <p:anim calcmode="lin" valueType="num">
                                      <p:cBhvr>
                                        <p:cTn id="21" dur="1000"/>
                                        <p:tgtEl>
                                          <p:spTgt spid="9"/>
                                        </p:tgtEl>
                                        <p:attrNameLst>
                                          <p:attrName>ppt_w</p:attrName>
                                        </p:attrNameLst>
                                      </p:cBhvr>
                                      <p:tavLst>
                                        <p:tav tm="0">
                                          <p:val>
                                            <p:strVal val="ppt_w"/>
                                          </p:val>
                                        </p:tav>
                                        <p:tav tm="100000">
                                          <p:val>
                                            <p:strVal val="4*ppt_w"/>
                                          </p:val>
                                        </p:tav>
                                      </p:tavLst>
                                    </p:anim>
                                    <p:anim calcmode="lin" valueType="num">
                                      <p:cBhvr>
                                        <p:cTn id="22" dur="1000"/>
                                        <p:tgtEl>
                                          <p:spTgt spid="9"/>
                                        </p:tgtEl>
                                        <p:attrNameLst>
                                          <p:attrName>ppt_h</p:attrName>
                                        </p:attrNameLst>
                                      </p:cBhvr>
                                      <p:tavLst>
                                        <p:tav tm="0">
                                          <p:val>
                                            <p:strVal val="ppt_h"/>
                                          </p:val>
                                        </p:tav>
                                        <p:tav tm="100000">
                                          <p:val>
                                            <p:strVal val="4*ppt_h"/>
                                          </p:val>
                                        </p:tav>
                                      </p:tavLst>
                                    </p:anim>
                                    <p:set>
                                      <p:cBhvr>
                                        <p:cTn id="23" dur="1" fill="hold">
                                          <p:stCondLst>
                                            <p:cond delay="999"/>
                                          </p:stCondLst>
                                        </p:cTn>
                                        <p:tgtEl>
                                          <p:spTgt spid="9"/>
                                        </p:tgtEl>
                                        <p:attrNameLst>
                                          <p:attrName>style.visibility</p:attrName>
                                        </p:attrNameLst>
                                      </p:cBhvr>
                                      <p:to>
                                        <p:strVal val="hidden"/>
                                      </p:to>
                                    </p:set>
                                  </p:childTnLst>
                                </p:cTn>
                              </p:par>
                              <p:par>
                                <p:cTn id="24" presetID="10" presetClass="exit" presetSubtype="0" fill="hold" grpId="2" nodeType="withEffect">
                                  <p:stCondLst>
                                    <p:cond delay="0"/>
                                  </p:stCondLst>
                                  <p:childTnLst>
                                    <p:animEffect transition="out" filter="fade">
                                      <p:cBhvr>
                                        <p:cTn id="25" dur="500"/>
                                        <p:tgtEl>
                                          <p:spTgt spid="9"/>
                                        </p:tgtEl>
                                      </p:cBhvr>
                                    </p:animEffect>
                                    <p:set>
                                      <p:cBhvr>
                                        <p:cTn id="26" dur="1" fill="hold">
                                          <p:stCondLst>
                                            <p:cond delay="499"/>
                                          </p:stCondLst>
                                        </p:cTn>
                                        <p:tgtEl>
                                          <p:spTgt spid="9"/>
                                        </p:tgtEl>
                                        <p:attrNameLst>
                                          <p:attrName>style.visibility</p:attrName>
                                        </p:attrNameLst>
                                      </p:cBhvr>
                                      <p:to>
                                        <p:strVal val="hidden"/>
                                      </p:to>
                                    </p:set>
                                  </p:childTnLst>
                                </p:cTn>
                              </p:par>
                              <p:par>
                                <p:cTn id="27" presetID="10" presetClass="exit" presetSubtype="0" fill="hold" grpId="1" nodeType="withEffect" nodePh="1">
                                  <p:stCondLst>
                                    <p:cond delay="0"/>
                                  </p:stCondLst>
                                  <p:endCondLst>
                                    <p:cond evt="begin" delay="0">
                                      <p:tn val="27"/>
                                    </p:cond>
                                  </p:endCondLst>
                                  <p:childTnLst>
                                    <p:animEffect transition="out" filter="fade">
                                      <p:cBhvr>
                                        <p:cTn id="28" dur="500"/>
                                        <p:tgtEl>
                                          <p:spTgt spid="10"/>
                                        </p:tgtEl>
                                      </p:cBhvr>
                                    </p:animEffect>
                                    <p:set>
                                      <p:cBhvr>
                                        <p:cTn id="29" dur="1" fill="hold">
                                          <p:stCondLst>
                                            <p:cond delay="499"/>
                                          </p:stCondLst>
                                        </p:cTn>
                                        <p:tgtEl>
                                          <p:spTgt spid="10"/>
                                        </p:tgtEl>
                                        <p:attrNameLst>
                                          <p:attrName>style.visibility</p:attrName>
                                        </p:attrNameLst>
                                      </p:cBhvr>
                                      <p:to>
                                        <p:strVal val="hidden"/>
                                      </p:to>
                                    </p:set>
                                  </p:childTnLst>
                                </p:cTn>
                              </p:par>
                              <p:par>
                                <p:cTn id="30" presetID="1" presetClass="entr" presetSubtype="0" fill="hold" grpId="0" nodeType="withEffect">
                                  <p:stCondLst>
                                    <p:cond delay="0"/>
                                  </p:stCondLst>
                                  <p:childTnLst>
                                    <p:set>
                                      <p:cBhvr>
                                        <p:cTn id="31" dur="1" fill="hold">
                                          <p:stCondLst>
                                            <p:cond delay="9"/>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50">
                <p:cTn id="32" repeatCount="indefinite" fill="hold" display="0">
                  <p:stCondLst>
                    <p:cond delay="indefinite"/>
                  </p:stCondLst>
                  <p:endCondLst>
                    <p:cond evt="onStopAudio" delay="0">
                      <p:tgtEl>
                        <p:sldTgt/>
                      </p:tgtEl>
                    </p:cond>
                  </p:endCondLst>
                </p:cTn>
                <p:tgtEl>
                  <p:spTgt spid="14"/>
                </p:tgtEl>
              </p:cMediaNode>
            </p:audio>
          </p:childTnLst>
        </p:cTn>
      </p:par>
    </p:tnLst>
    <p:bldLst>
      <p:bldP spid="9" grpId="0"/>
      <p:bldP spid="9" grpId="1"/>
      <p:bldP spid="9" grpId="2"/>
      <p:bldP spid="10" grpId="0"/>
      <p:bldP spid="10" grpId="1"/>
      <p:bldP spid="13" grpId="0"/>
    </p:bldLst>
  </p:timing>
  <p:extLst mod="1">
    <p:ext uri="{E180D4A7-C9FB-4DFB-919C-405C955672EB}">
      <p14:showEvtLst xmlns:p14="http://schemas.microsoft.com/office/powerpoint/2010/main">
        <p14:playEvt time="0" objId="6"/>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468612" y="1167594"/>
            <a:ext cx="2661387" cy="1512167"/>
            <a:chOff x="374322" y="1484784"/>
            <a:chExt cx="3549440" cy="2016223"/>
          </a:xfrm>
        </p:grpSpPr>
        <p:sp>
          <p:nvSpPr>
            <p:cNvPr id="45"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46"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47"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48" name="组合 47"/>
            <p:cNvGrpSpPr/>
            <p:nvPr/>
          </p:nvGrpSpPr>
          <p:grpSpPr>
            <a:xfrm>
              <a:off x="552971" y="1516460"/>
              <a:ext cx="504000" cy="561517"/>
              <a:chOff x="631492" y="2376015"/>
              <a:chExt cx="504000" cy="561517"/>
            </a:xfrm>
          </p:grpSpPr>
          <p:sp>
            <p:nvSpPr>
              <p:cNvPr id="50"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51"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1</a:t>
                </a:r>
              </a:p>
            </p:txBody>
          </p:sp>
        </p:grpSp>
        <p:sp>
          <p:nvSpPr>
            <p:cNvPr id="49" name="Tekstboks 72"/>
            <p:cNvSpPr txBox="1">
              <a:spLocks noChangeArrowheads="1"/>
            </p:cNvSpPr>
            <p:nvPr/>
          </p:nvSpPr>
          <p:spPr bwMode="auto">
            <a:xfrm>
              <a:off x="415266" y="2132856"/>
              <a:ext cx="3492000" cy="1104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grpSp>
        <p:nvGrpSpPr>
          <p:cNvPr id="52" name="组合 51"/>
          <p:cNvGrpSpPr/>
          <p:nvPr/>
        </p:nvGrpSpPr>
        <p:grpSpPr>
          <a:xfrm>
            <a:off x="6032279" y="1167594"/>
            <a:ext cx="2661387" cy="1512167"/>
            <a:chOff x="374322" y="1484784"/>
            <a:chExt cx="3549440" cy="2016223"/>
          </a:xfrm>
        </p:grpSpPr>
        <p:sp>
          <p:nvSpPr>
            <p:cNvPr id="53"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54"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55"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56" name="组合 55"/>
            <p:cNvGrpSpPr/>
            <p:nvPr/>
          </p:nvGrpSpPr>
          <p:grpSpPr>
            <a:xfrm>
              <a:off x="552971" y="1516460"/>
              <a:ext cx="504000" cy="561517"/>
              <a:chOff x="631492" y="2376015"/>
              <a:chExt cx="504000" cy="561517"/>
            </a:xfrm>
          </p:grpSpPr>
          <p:sp>
            <p:nvSpPr>
              <p:cNvPr id="58"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59"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3</a:t>
                </a:r>
              </a:p>
            </p:txBody>
          </p:sp>
        </p:grpSp>
        <p:sp>
          <p:nvSpPr>
            <p:cNvPr id="57" name="Tekstboks 72"/>
            <p:cNvSpPr txBox="1">
              <a:spLocks noChangeArrowheads="1"/>
            </p:cNvSpPr>
            <p:nvPr/>
          </p:nvSpPr>
          <p:spPr bwMode="auto">
            <a:xfrm>
              <a:off x="415266" y="2132856"/>
              <a:ext cx="3492000" cy="1126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grpSp>
        <p:nvGrpSpPr>
          <p:cNvPr id="60" name="组合 59"/>
          <p:cNvGrpSpPr/>
          <p:nvPr/>
        </p:nvGrpSpPr>
        <p:grpSpPr>
          <a:xfrm>
            <a:off x="3256630" y="1167594"/>
            <a:ext cx="2661387" cy="1512167"/>
            <a:chOff x="374322" y="1484784"/>
            <a:chExt cx="3549440" cy="2016223"/>
          </a:xfrm>
        </p:grpSpPr>
        <p:sp>
          <p:nvSpPr>
            <p:cNvPr id="61"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62"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63"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64" name="组合 63"/>
            <p:cNvGrpSpPr/>
            <p:nvPr/>
          </p:nvGrpSpPr>
          <p:grpSpPr>
            <a:xfrm>
              <a:off x="552971" y="1516460"/>
              <a:ext cx="504000" cy="561517"/>
              <a:chOff x="631492" y="2376015"/>
              <a:chExt cx="504000" cy="561517"/>
            </a:xfrm>
          </p:grpSpPr>
          <p:sp>
            <p:nvSpPr>
              <p:cNvPr id="66"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67"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2</a:t>
                </a:r>
              </a:p>
            </p:txBody>
          </p:sp>
        </p:grpSp>
        <p:sp>
          <p:nvSpPr>
            <p:cNvPr id="65" name="Tekstboks 72"/>
            <p:cNvSpPr txBox="1">
              <a:spLocks noChangeArrowheads="1"/>
            </p:cNvSpPr>
            <p:nvPr/>
          </p:nvSpPr>
          <p:spPr bwMode="auto">
            <a:xfrm>
              <a:off x="415266" y="2132856"/>
              <a:ext cx="3492000" cy="1104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grpSp>
        <p:nvGrpSpPr>
          <p:cNvPr id="68" name="组合 67"/>
          <p:cNvGrpSpPr/>
          <p:nvPr/>
        </p:nvGrpSpPr>
        <p:grpSpPr>
          <a:xfrm>
            <a:off x="480981" y="3003799"/>
            <a:ext cx="2661387" cy="1512167"/>
            <a:chOff x="374322" y="1484784"/>
            <a:chExt cx="3549440" cy="2016223"/>
          </a:xfrm>
        </p:grpSpPr>
        <p:sp>
          <p:nvSpPr>
            <p:cNvPr id="69"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70"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71"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72" name="组合 71"/>
            <p:cNvGrpSpPr/>
            <p:nvPr/>
          </p:nvGrpSpPr>
          <p:grpSpPr>
            <a:xfrm>
              <a:off x="552971" y="1516460"/>
              <a:ext cx="504000" cy="561517"/>
              <a:chOff x="631492" y="2376015"/>
              <a:chExt cx="504000" cy="561517"/>
            </a:xfrm>
          </p:grpSpPr>
          <p:sp>
            <p:nvSpPr>
              <p:cNvPr id="74"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75"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4</a:t>
                </a:r>
              </a:p>
            </p:txBody>
          </p:sp>
        </p:grpSp>
        <p:sp>
          <p:nvSpPr>
            <p:cNvPr id="73" name="Tekstboks 72"/>
            <p:cNvSpPr txBox="1">
              <a:spLocks noChangeArrowheads="1"/>
            </p:cNvSpPr>
            <p:nvPr/>
          </p:nvSpPr>
          <p:spPr bwMode="auto">
            <a:xfrm>
              <a:off x="415266" y="2132856"/>
              <a:ext cx="3492000" cy="1126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grpSp>
        <p:nvGrpSpPr>
          <p:cNvPr id="76" name="组合 75"/>
          <p:cNvGrpSpPr/>
          <p:nvPr/>
        </p:nvGrpSpPr>
        <p:grpSpPr>
          <a:xfrm>
            <a:off x="3256630" y="3003799"/>
            <a:ext cx="2661387" cy="1512167"/>
            <a:chOff x="374322" y="1484784"/>
            <a:chExt cx="3549440" cy="2016223"/>
          </a:xfrm>
        </p:grpSpPr>
        <p:sp>
          <p:nvSpPr>
            <p:cNvPr id="77"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78"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79"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80" name="组合 79"/>
            <p:cNvGrpSpPr/>
            <p:nvPr/>
          </p:nvGrpSpPr>
          <p:grpSpPr>
            <a:xfrm>
              <a:off x="552971" y="1516460"/>
              <a:ext cx="504000" cy="561517"/>
              <a:chOff x="631492" y="2376015"/>
              <a:chExt cx="504000" cy="561517"/>
            </a:xfrm>
          </p:grpSpPr>
          <p:sp>
            <p:nvSpPr>
              <p:cNvPr id="82"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83"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5</a:t>
                </a:r>
              </a:p>
            </p:txBody>
          </p:sp>
        </p:grpSp>
        <p:sp>
          <p:nvSpPr>
            <p:cNvPr id="81" name="Tekstboks 72"/>
            <p:cNvSpPr txBox="1">
              <a:spLocks noChangeArrowheads="1"/>
            </p:cNvSpPr>
            <p:nvPr/>
          </p:nvSpPr>
          <p:spPr bwMode="auto">
            <a:xfrm>
              <a:off x="415266" y="2132856"/>
              <a:ext cx="3492000" cy="1104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grpSp>
        <p:nvGrpSpPr>
          <p:cNvPr id="84" name="组合 83"/>
          <p:cNvGrpSpPr/>
          <p:nvPr/>
        </p:nvGrpSpPr>
        <p:grpSpPr>
          <a:xfrm>
            <a:off x="6032279" y="3003799"/>
            <a:ext cx="2661387" cy="1512167"/>
            <a:chOff x="374322" y="1484784"/>
            <a:chExt cx="3549440" cy="2016223"/>
          </a:xfrm>
        </p:grpSpPr>
        <p:sp>
          <p:nvSpPr>
            <p:cNvPr id="85" name="Rounded Rectangle 27"/>
            <p:cNvSpPr>
              <a:spLocks noChangeArrowheads="1"/>
            </p:cNvSpPr>
            <p:nvPr/>
          </p:nvSpPr>
          <p:spPr bwMode="auto">
            <a:xfrm rot="16200000" flipH="1">
              <a:off x="1155540" y="732786"/>
              <a:ext cx="1987003" cy="3549440"/>
            </a:xfrm>
            <a:prstGeom prst="roundRect">
              <a:avLst>
                <a:gd name="adj" fmla="val 7870"/>
              </a:avLst>
            </a:prstGeom>
            <a:solidFill>
              <a:srgbClr val="FFFFFF"/>
            </a:solidFill>
            <a:ln w="6350">
              <a:solidFill>
                <a:sysClr val="window" lastClr="FFFFFF">
                  <a:lumMod val="65000"/>
                </a:sysClr>
              </a:solidFill>
              <a:round/>
              <a:headEnd/>
              <a:tailEnd/>
            </a:ln>
          </p:spPr>
          <p:txBody>
            <a:bodyPr anchor="ctr"/>
            <a:lstStyle/>
            <a:p>
              <a:pPr algn="ctr" defTabSz="685617">
                <a:defRPr/>
              </a:pPr>
              <a:endParaRPr lang="en-US" sz="1300" kern="0" dirty="0">
                <a:solidFill>
                  <a:srgbClr val="FFFFFF"/>
                </a:solidFill>
                <a:latin typeface="+mn-ea"/>
              </a:endParaRPr>
            </a:p>
          </p:txBody>
        </p:sp>
        <p:sp>
          <p:nvSpPr>
            <p:cNvPr id="86" name="Round Same Side Corner Rectangle 141"/>
            <p:cNvSpPr/>
            <p:nvPr/>
          </p:nvSpPr>
          <p:spPr bwMode="auto">
            <a:xfrm>
              <a:off x="374322" y="1484784"/>
              <a:ext cx="3549440" cy="578569"/>
            </a:xfrm>
            <a:prstGeom prst="round2SameRect">
              <a:avLst>
                <a:gd name="adj1" fmla="val 27778"/>
                <a:gd name="adj2" fmla="val 0"/>
              </a:avLst>
            </a:prstGeom>
            <a:solidFill>
              <a:schemeClr val="tx2">
                <a:lumMod val="60000"/>
                <a:lumOff val="40000"/>
              </a:schemeClr>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defTabSz="685617">
                <a:defRPr/>
              </a:pPr>
              <a:endParaRPr lang="en-US" sz="1300" kern="0" dirty="0">
                <a:solidFill>
                  <a:srgbClr val="FFFFFF"/>
                </a:solidFill>
                <a:latin typeface="+mn-ea"/>
              </a:endParaRPr>
            </a:p>
          </p:txBody>
        </p:sp>
        <p:sp>
          <p:nvSpPr>
            <p:cNvPr id="87" name="Rektangel 76"/>
            <p:cNvSpPr>
              <a:spLocks noChangeArrowheads="1"/>
            </p:cNvSpPr>
            <p:nvPr/>
          </p:nvSpPr>
          <p:spPr bwMode="auto">
            <a:xfrm>
              <a:off x="1273051" y="1591971"/>
              <a:ext cx="25202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spcAft>
                  <a:spcPts val="450"/>
                </a:spcAft>
              </a:pPr>
              <a:r>
                <a:rPr lang="zh-CN" altLang="en-US" dirty="0" smtClean="0">
                  <a:solidFill>
                    <a:schemeClr val="bg1"/>
                  </a:solidFill>
                  <a:ea typeface="微软雅黑" pitchFamily="34" charset="-122"/>
                </a:rPr>
                <a:t>点击添加标题</a:t>
              </a:r>
              <a:endParaRPr lang="zh-CN" altLang="en-US" dirty="0">
                <a:solidFill>
                  <a:schemeClr val="bg1"/>
                </a:solidFill>
                <a:ea typeface="微软雅黑" pitchFamily="34" charset="-122"/>
              </a:endParaRPr>
            </a:p>
          </p:txBody>
        </p:sp>
        <p:grpSp>
          <p:nvGrpSpPr>
            <p:cNvPr id="88" name="组合 87"/>
            <p:cNvGrpSpPr/>
            <p:nvPr/>
          </p:nvGrpSpPr>
          <p:grpSpPr>
            <a:xfrm>
              <a:off x="552971" y="1516460"/>
              <a:ext cx="504000" cy="561517"/>
              <a:chOff x="631492" y="2376015"/>
              <a:chExt cx="504000" cy="561517"/>
            </a:xfrm>
          </p:grpSpPr>
          <p:sp>
            <p:nvSpPr>
              <p:cNvPr id="90" name="Ellipse 53"/>
              <p:cNvSpPr>
                <a:spLocks noChangeArrowheads="1"/>
              </p:cNvSpPr>
              <p:nvPr/>
            </p:nvSpPr>
            <p:spPr bwMode="auto">
              <a:xfrm>
                <a:off x="631492" y="2376015"/>
                <a:ext cx="504000" cy="504001"/>
              </a:xfrm>
              <a:prstGeom prst="ellipse">
                <a:avLst/>
              </a:prstGeom>
              <a:solidFill>
                <a:srgbClr val="FFFFFF">
                  <a:alpha val="61960"/>
                </a:srgbClr>
              </a:solidFill>
              <a:ln w="9525">
                <a:solidFill>
                  <a:srgbClr val="FFFFFF"/>
                </a:solidFill>
                <a:round/>
                <a:headEnd/>
                <a:tailEnd/>
              </a:ln>
              <a:effectLst>
                <a:outerShdw dist="38100" dir="2700000" algn="tl" rotWithShape="0">
                  <a:srgbClr val="808080">
                    <a:alpha val="39998"/>
                  </a:srgbClr>
                </a:outerShdw>
              </a:effectLst>
            </p:spPr>
            <p:txBody>
              <a:bodyPr anchor="ctr"/>
              <a:lstStyle/>
              <a:p>
                <a:pPr algn="ctr" defTabSz="685617">
                  <a:defRPr/>
                </a:pPr>
                <a:endParaRPr lang="en-US" sz="1300" kern="0" dirty="0">
                  <a:solidFill>
                    <a:srgbClr val="FFFFFF"/>
                  </a:solidFill>
                  <a:latin typeface="+mn-ea"/>
                </a:endParaRPr>
              </a:p>
            </p:txBody>
          </p:sp>
          <p:sp>
            <p:nvSpPr>
              <p:cNvPr id="91" name="Tekstboks 54"/>
              <p:cNvSpPr txBox="1">
                <a:spLocks noChangeArrowheads="1"/>
              </p:cNvSpPr>
              <p:nvPr/>
            </p:nvSpPr>
            <p:spPr bwMode="auto">
              <a:xfrm>
                <a:off x="677311" y="2383535"/>
                <a:ext cx="445110"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defTabSz="685617" eaLnBrk="1" hangingPunct="1">
                  <a:defRPr/>
                </a:pPr>
                <a:r>
                  <a:rPr lang="da-DK" sz="2100" b="1" kern="0" dirty="0">
                    <a:solidFill>
                      <a:schemeClr val="tx2">
                        <a:lumMod val="60000"/>
                        <a:lumOff val="40000"/>
                      </a:schemeClr>
                    </a:solidFill>
                    <a:latin typeface="+mn-ea"/>
                    <a:ea typeface="+mn-ea"/>
                  </a:rPr>
                  <a:t>6</a:t>
                </a:r>
              </a:p>
            </p:txBody>
          </p:sp>
        </p:grpSp>
        <p:sp>
          <p:nvSpPr>
            <p:cNvPr id="89" name="Tekstboks 72"/>
            <p:cNvSpPr txBox="1">
              <a:spLocks noChangeArrowheads="1"/>
            </p:cNvSpPr>
            <p:nvPr/>
          </p:nvSpPr>
          <p:spPr bwMode="auto">
            <a:xfrm>
              <a:off x="415266" y="2132856"/>
              <a:ext cx="3492000" cy="1104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indent="342809" eaLnBrk="1" hangingPunct="1">
                <a:lnSpc>
                  <a:spcPct val="120000"/>
                </a:lnSpc>
                <a:defRPr/>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endParaRPr lang="zh-CN" altLang="en-US" sz="1000" kern="0" dirty="0">
                <a:solidFill>
                  <a:schemeClr val="bg1">
                    <a:lumMod val="50000"/>
                  </a:schemeClr>
                </a:solidFill>
                <a:latin typeface="微软雅黑" pitchFamily="34" charset="-122"/>
                <a:ea typeface="微软雅黑" pitchFamily="34" charset="-122"/>
              </a:endParaRPr>
            </a:p>
          </p:txBody>
        </p:sp>
      </p:grpSp>
      <p:sp>
        <p:nvSpPr>
          <p:cNvPr id="92" name="TextBox 91"/>
          <p:cNvSpPr txBox="1"/>
          <p:nvPr/>
        </p:nvSpPr>
        <p:spPr>
          <a:xfrm>
            <a:off x="539552" y="717577"/>
            <a:ext cx="134524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3549781013"/>
      </p:ext>
    </p:extLst>
  </p:cSld>
  <p:clrMapOvr>
    <a:masterClrMapping/>
  </p:clrMapOvr>
  <p:transition spd="slow" advTm="403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additive="base">
                                        <p:cTn id="7" dur="300" fill="hold"/>
                                        <p:tgtEl>
                                          <p:spTgt spid="92"/>
                                        </p:tgtEl>
                                        <p:attrNameLst>
                                          <p:attrName>ppt_x</p:attrName>
                                        </p:attrNameLst>
                                      </p:cBhvr>
                                      <p:tavLst>
                                        <p:tav tm="0">
                                          <p:val>
                                            <p:strVal val="1+#ppt_w/2"/>
                                          </p:val>
                                        </p:tav>
                                        <p:tav tm="100000">
                                          <p:val>
                                            <p:strVal val="#ppt_x"/>
                                          </p:val>
                                        </p:tav>
                                      </p:tavLst>
                                    </p:anim>
                                    <p:anim calcmode="lin" valueType="num">
                                      <p:cBhvr additive="base">
                                        <p:cTn id="8" dur="300" fill="hold"/>
                                        <p:tgtEl>
                                          <p:spTgt spid="9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52" presetClass="entr" presetSubtype="0" fill="hold" nodeType="afterEffect">
                                  <p:stCondLst>
                                    <p:cond delay="0"/>
                                  </p:stCondLst>
                                  <p:childTnLst>
                                    <p:set>
                                      <p:cBhvr>
                                        <p:cTn id="11" dur="1" fill="hold">
                                          <p:stCondLst>
                                            <p:cond delay="0"/>
                                          </p:stCondLst>
                                        </p:cTn>
                                        <p:tgtEl>
                                          <p:spTgt spid="44"/>
                                        </p:tgtEl>
                                        <p:attrNameLst>
                                          <p:attrName>style.visibility</p:attrName>
                                        </p:attrNameLst>
                                      </p:cBhvr>
                                      <p:to>
                                        <p:strVal val="visible"/>
                                      </p:to>
                                    </p:set>
                                    <p:animScale>
                                      <p:cBhvr>
                                        <p:cTn id="12" dur="1000" decel="50000" fill="hold">
                                          <p:stCondLst>
                                            <p:cond delay="0"/>
                                          </p:stCondLst>
                                        </p:cTn>
                                        <p:tgtEl>
                                          <p:spTgt spid="4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44"/>
                                        </p:tgtEl>
                                        <p:attrNameLst>
                                          <p:attrName>ppt_x</p:attrName>
                                          <p:attrName>ppt_y</p:attrName>
                                        </p:attrNameLst>
                                      </p:cBhvr>
                                    </p:animMotion>
                                    <p:animEffect transition="in" filter="fade">
                                      <p:cBhvr>
                                        <p:cTn id="14" dur="1000"/>
                                        <p:tgtEl>
                                          <p:spTgt spid="44"/>
                                        </p:tgtEl>
                                      </p:cBhvr>
                                    </p:animEffect>
                                  </p:childTnLst>
                                </p:cTn>
                              </p:par>
                              <p:par>
                                <p:cTn id="15" presetID="52" presetClass="entr" presetSubtype="0" fill="hold" nodeType="withEffect">
                                  <p:stCondLst>
                                    <p:cond delay="200"/>
                                  </p:stCondLst>
                                  <p:childTnLst>
                                    <p:set>
                                      <p:cBhvr>
                                        <p:cTn id="16" dur="1" fill="hold">
                                          <p:stCondLst>
                                            <p:cond delay="0"/>
                                          </p:stCondLst>
                                        </p:cTn>
                                        <p:tgtEl>
                                          <p:spTgt spid="60"/>
                                        </p:tgtEl>
                                        <p:attrNameLst>
                                          <p:attrName>style.visibility</p:attrName>
                                        </p:attrNameLst>
                                      </p:cBhvr>
                                      <p:to>
                                        <p:strVal val="visible"/>
                                      </p:to>
                                    </p:set>
                                    <p:animScale>
                                      <p:cBhvr>
                                        <p:cTn id="17" dur="1000" decel="50000" fill="hold">
                                          <p:stCondLst>
                                            <p:cond delay="0"/>
                                          </p:stCondLst>
                                        </p:cTn>
                                        <p:tgtEl>
                                          <p:spTgt spid="6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60"/>
                                        </p:tgtEl>
                                        <p:attrNameLst>
                                          <p:attrName>ppt_x</p:attrName>
                                          <p:attrName>ppt_y</p:attrName>
                                        </p:attrNameLst>
                                      </p:cBhvr>
                                    </p:animMotion>
                                    <p:animEffect transition="in" filter="fade">
                                      <p:cBhvr>
                                        <p:cTn id="19" dur="1000"/>
                                        <p:tgtEl>
                                          <p:spTgt spid="60"/>
                                        </p:tgtEl>
                                      </p:cBhvr>
                                    </p:animEffect>
                                  </p:childTnLst>
                                </p:cTn>
                              </p:par>
                              <p:par>
                                <p:cTn id="20" presetID="52" presetClass="entr" presetSubtype="0" fill="hold" nodeType="withEffect">
                                  <p:stCondLst>
                                    <p:cond delay="400"/>
                                  </p:stCondLst>
                                  <p:childTnLst>
                                    <p:set>
                                      <p:cBhvr>
                                        <p:cTn id="21" dur="1" fill="hold">
                                          <p:stCondLst>
                                            <p:cond delay="0"/>
                                          </p:stCondLst>
                                        </p:cTn>
                                        <p:tgtEl>
                                          <p:spTgt spid="52"/>
                                        </p:tgtEl>
                                        <p:attrNameLst>
                                          <p:attrName>style.visibility</p:attrName>
                                        </p:attrNameLst>
                                      </p:cBhvr>
                                      <p:to>
                                        <p:strVal val="visible"/>
                                      </p:to>
                                    </p:set>
                                    <p:animScale>
                                      <p:cBhvr>
                                        <p:cTn id="22"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52"/>
                                        </p:tgtEl>
                                        <p:attrNameLst>
                                          <p:attrName>ppt_x</p:attrName>
                                          <p:attrName>ppt_y</p:attrName>
                                        </p:attrNameLst>
                                      </p:cBhvr>
                                    </p:animMotion>
                                    <p:animEffect transition="in" filter="fade">
                                      <p:cBhvr>
                                        <p:cTn id="24" dur="1000"/>
                                        <p:tgtEl>
                                          <p:spTgt spid="52"/>
                                        </p:tgtEl>
                                      </p:cBhvr>
                                    </p:animEffect>
                                  </p:childTnLst>
                                </p:cTn>
                              </p:par>
                              <p:par>
                                <p:cTn id="25" presetID="52" presetClass="entr" presetSubtype="0" fill="hold" nodeType="withEffect">
                                  <p:stCondLst>
                                    <p:cond delay="600"/>
                                  </p:stCondLst>
                                  <p:childTnLst>
                                    <p:set>
                                      <p:cBhvr>
                                        <p:cTn id="26" dur="1" fill="hold">
                                          <p:stCondLst>
                                            <p:cond delay="0"/>
                                          </p:stCondLst>
                                        </p:cTn>
                                        <p:tgtEl>
                                          <p:spTgt spid="68"/>
                                        </p:tgtEl>
                                        <p:attrNameLst>
                                          <p:attrName>style.visibility</p:attrName>
                                        </p:attrNameLst>
                                      </p:cBhvr>
                                      <p:to>
                                        <p:strVal val="visible"/>
                                      </p:to>
                                    </p:set>
                                    <p:animScale>
                                      <p:cBhvr>
                                        <p:cTn id="27" dur="1000" decel="50000" fill="hold">
                                          <p:stCondLst>
                                            <p:cond delay="0"/>
                                          </p:stCondLst>
                                        </p:cTn>
                                        <p:tgtEl>
                                          <p:spTgt spid="6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68"/>
                                        </p:tgtEl>
                                        <p:attrNameLst>
                                          <p:attrName>ppt_x</p:attrName>
                                          <p:attrName>ppt_y</p:attrName>
                                        </p:attrNameLst>
                                      </p:cBhvr>
                                    </p:animMotion>
                                    <p:animEffect transition="in" filter="fade">
                                      <p:cBhvr>
                                        <p:cTn id="29" dur="1000"/>
                                        <p:tgtEl>
                                          <p:spTgt spid="68"/>
                                        </p:tgtEl>
                                      </p:cBhvr>
                                    </p:animEffect>
                                  </p:childTnLst>
                                </p:cTn>
                              </p:par>
                              <p:par>
                                <p:cTn id="30" presetID="52" presetClass="entr" presetSubtype="0" fill="hold" nodeType="withEffect">
                                  <p:stCondLst>
                                    <p:cond delay="800"/>
                                  </p:stCondLst>
                                  <p:childTnLst>
                                    <p:set>
                                      <p:cBhvr>
                                        <p:cTn id="31" dur="1" fill="hold">
                                          <p:stCondLst>
                                            <p:cond delay="0"/>
                                          </p:stCondLst>
                                        </p:cTn>
                                        <p:tgtEl>
                                          <p:spTgt spid="76"/>
                                        </p:tgtEl>
                                        <p:attrNameLst>
                                          <p:attrName>style.visibility</p:attrName>
                                        </p:attrNameLst>
                                      </p:cBhvr>
                                      <p:to>
                                        <p:strVal val="visible"/>
                                      </p:to>
                                    </p:set>
                                    <p:animScale>
                                      <p:cBhvr>
                                        <p:cTn id="32" dur="1000" decel="50000" fill="hold">
                                          <p:stCondLst>
                                            <p:cond delay="0"/>
                                          </p:stCondLst>
                                        </p:cTn>
                                        <p:tgtEl>
                                          <p:spTgt spid="7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76"/>
                                        </p:tgtEl>
                                        <p:attrNameLst>
                                          <p:attrName>ppt_x</p:attrName>
                                          <p:attrName>ppt_y</p:attrName>
                                        </p:attrNameLst>
                                      </p:cBhvr>
                                    </p:animMotion>
                                    <p:animEffect transition="in" filter="fade">
                                      <p:cBhvr>
                                        <p:cTn id="34" dur="1000"/>
                                        <p:tgtEl>
                                          <p:spTgt spid="76"/>
                                        </p:tgtEl>
                                      </p:cBhvr>
                                    </p:animEffect>
                                  </p:childTnLst>
                                </p:cTn>
                              </p:par>
                              <p:par>
                                <p:cTn id="35" presetID="52" presetClass="entr" presetSubtype="0" fill="hold" nodeType="withEffect">
                                  <p:stCondLst>
                                    <p:cond delay="1000"/>
                                  </p:stCondLst>
                                  <p:childTnLst>
                                    <p:set>
                                      <p:cBhvr>
                                        <p:cTn id="36" dur="1" fill="hold">
                                          <p:stCondLst>
                                            <p:cond delay="0"/>
                                          </p:stCondLst>
                                        </p:cTn>
                                        <p:tgtEl>
                                          <p:spTgt spid="84"/>
                                        </p:tgtEl>
                                        <p:attrNameLst>
                                          <p:attrName>style.visibility</p:attrName>
                                        </p:attrNameLst>
                                      </p:cBhvr>
                                      <p:to>
                                        <p:strVal val="visible"/>
                                      </p:to>
                                    </p:set>
                                    <p:animScale>
                                      <p:cBhvr>
                                        <p:cTn id="37" dur="1000" decel="50000" fill="hold">
                                          <p:stCondLst>
                                            <p:cond delay="0"/>
                                          </p:stCondLst>
                                        </p:cTn>
                                        <p:tgtEl>
                                          <p:spTgt spid="8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84"/>
                                        </p:tgtEl>
                                        <p:attrNameLst>
                                          <p:attrName>ppt_x</p:attrName>
                                          <p:attrName>ppt_y</p:attrName>
                                        </p:attrNameLst>
                                      </p:cBhvr>
                                    </p:animMotion>
                                    <p:animEffect transition="in" filter="fade">
                                      <p:cBhvr>
                                        <p:cTn id="39" dur="1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44"/>
          <p:cNvSpPr txBox="1">
            <a:spLocks noChangeArrowheads="1"/>
          </p:cNvSpPr>
          <p:nvPr/>
        </p:nvSpPr>
        <p:spPr bwMode="auto">
          <a:xfrm>
            <a:off x="1170507" y="1486730"/>
            <a:ext cx="3455484" cy="90722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62" tIns="34281" rIns="68562" bIns="34281">
            <a:spAutoFit/>
          </a:bodyPr>
          <a:lstStyle>
            <a:defPPr>
              <a:defRPr lang="en-US"/>
            </a:defPPr>
            <a:lvl1pPr indent="457200" defTabSz="720725">
              <a:lnSpc>
                <a:spcPct val="135000"/>
              </a:lnSpc>
              <a:defRPr sz="1600">
                <a:solidFill>
                  <a:schemeClr val="bg1">
                    <a:lumMod val="50000"/>
                  </a:schemeClr>
                </a:solidFill>
                <a:latin typeface="微软雅黑" pitchFamily="34" charset="-122"/>
                <a:ea typeface="微软雅黑" pitchFamily="34" charset="-122"/>
              </a:defRPr>
            </a:lvl1pPr>
            <a:lvl2pPr defTabSz="720725" eaLnBrk="0" hangingPunct="0">
              <a:defRPr sz="1600">
                <a:latin typeface="Arial" pitchFamily="34" charset="0"/>
                <a:ea typeface="宋体" pitchFamily="2" charset="-122"/>
              </a:defRPr>
            </a:lvl2pPr>
            <a:lvl3pPr defTabSz="720725" eaLnBrk="0" hangingPunct="0">
              <a:defRPr sz="1600">
                <a:latin typeface="Arial" pitchFamily="34" charset="0"/>
                <a:ea typeface="宋体" pitchFamily="2" charset="-122"/>
              </a:defRPr>
            </a:lvl3pPr>
            <a:lvl4pPr defTabSz="720725" eaLnBrk="0" hangingPunct="0">
              <a:defRPr sz="1600">
                <a:latin typeface="Arial" pitchFamily="34" charset="0"/>
                <a:ea typeface="宋体" pitchFamily="2" charset="-122"/>
              </a:defRPr>
            </a:lvl4pPr>
            <a:lvl5pPr defTabSz="720725" eaLnBrk="0" hangingPunct="0">
              <a:defRPr sz="1600">
                <a:latin typeface="Arial" pitchFamily="34" charset="0"/>
                <a:ea typeface="宋体" pitchFamily="2" charset="-122"/>
              </a:defRPr>
            </a:lvl5pPr>
            <a:lvl6pPr defTabSz="720725" eaLnBrk="0" fontAlgn="base" hangingPunct="0">
              <a:spcBef>
                <a:spcPct val="0"/>
              </a:spcBef>
              <a:spcAft>
                <a:spcPct val="0"/>
              </a:spcAft>
              <a:defRPr sz="1600">
                <a:latin typeface="Arial" pitchFamily="34" charset="0"/>
                <a:ea typeface="宋体" pitchFamily="2" charset="-122"/>
              </a:defRPr>
            </a:lvl6pPr>
            <a:lvl7pPr defTabSz="720725" eaLnBrk="0" fontAlgn="base" hangingPunct="0">
              <a:spcBef>
                <a:spcPct val="0"/>
              </a:spcBef>
              <a:spcAft>
                <a:spcPct val="0"/>
              </a:spcAft>
              <a:defRPr sz="1600">
                <a:latin typeface="Arial" pitchFamily="34" charset="0"/>
                <a:ea typeface="宋体" pitchFamily="2" charset="-122"/>
              </a:defRPr>
            </a:lvl7pPr>
            <a:lvl8pPr defTabSz="720725" eaLnBrk="0" fontAlgn="base" hangingPunct="0">
              <a:spcBef>
                <a:spcPct val="0"/>
              </a:spcBef>
              <a:spcAft>
                <a:spcPct val="0"/>
              </a:spcAft>
              <a:defRPr sz="1600">
                <a:latin typeface="Arial" pitchFamily="34" charset="0"/>
                <a:ea typeface="宋体" pitchFamily="2" charset="-122"/>
              </a:defRPr>
            </a:lvl8pPr>
            <a:lvl9pPr defTabSz="720725" eaLnBrk="0" fontAlgn="base" hangingPunct="0">
              <a:spcBef>
                <a:spcPct val="0"/>
              </a:spcBef>
              <a:spcAft>
                <a:spcPct val="0"/>
              </a:spcAft>
              <a:defRPr sz="1600">
                <a:latin typeface="Arial" pitchFamily="34" charset="0"/>
                <a:ea typeface="宋体" pitchFamily="2" charset="-122"/>
              </a:defRPr>
            </a:lvl9pPr>
          </a:lstStyle>
          <a:p>
            <a:pPr indent="72881">
              <a:lnSpc>
                <a:spcPct val="133000"/>
              </a:lnSpc>
              <a:defRPr/>
            </a:pPr>
            <a:r>
              <a:rPr lang="zh-CN" altLang="en-US" sz="1000" dirty="0">
                <a:solidFill>
                  <a:schemeClr val="tx1">
                    <a:lumMod val="95000"/>
                    <a:lumOff val="5000"/>
                  </a:schemeClr>
                </a:solidFill>
                <a:sym typeface="微软雅黑" pitchFamily="34" charset="-122"/>
              </a:rPr>
              <a:t>点击此处添加文字描述，Penelope主要制作分享职场原创商务模板，PPT图表，力求作品精致，让演示成为一种享受与美好过程</a:t>
            </a:r>
            <a:r>
              <a:rPr lang="en-US" altLang="zh-CN" sz="1000" dirty="0">
                <a:solidFill>
                  <a:schemeClr val="tx1">
                    <a:lumMod val="95000"/>
                    <a:lumOff val="5000"/>
                  </a:schemeClr>
                </a:solidFill>
                <a:sym typeface="微软雅黑" pitchFamily="34" charset="-122"/>
              </a:rPr>
              <a:t>,</a:t>
            </a:r>
            <a:r>
              <a:rPr lang="zh-CN" altLang="en-US" sz="1000" dirty="0">
                <a:solidFill>
                  <a:schemeClr val="tx1">
                    <a:lumMod val="95000"/>
                    <a:lumOff val="5000"/>
                  </a:schemeClr>
                </a:solidFill>
                <a:sym typeface="微软雅黑" pitchFamily="34" charset="-122"/>
              </a:rPr>
              <a:t>点击此处添加文字描述，Penelope主要制作分享职场原创商务模板，PPT图表，力求作品精致</a:t>
            </a:r>
            <a:endParaRPr lang="zh-CN" altLang="en-US" sz="1000" dirty="0">
              <a:solidFill>
                <a:schemeClr val="tx1">
                  <a:lumMod val="95000"/>
                  <a:lumOff val="5000"/>
                </a:schemeClr>
              </a:solidFill>
            </a:endParaRPr>
          </a:p>
        </p:txBody>
      </p:sp>
      <p:sp>
        <p:nvSpPr>
          <p:cNvPr id="3" name="Text Box 44"/>
          <p:cNvSpPr txBox="1">
            <a:spLocks noChangeArrowheads="1"/>
          </p:cNvSpPr>
          <p:nvPr/>
        </p:nvSpPr>
        <p:spPr bwMode="auto">
          <a:xfrm>
            <a:off x="1170507" y="2960674"/>
            <a:ext cx="3455484" cy="90722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562" tIns="34281" rIns="68562" bIns="34281">
            <a:spAutoFit/>
          </a:bodyPr>
          <a:lstStyle>
            <a:defPPr>
              <a:defRPr lang="en-US"/>
            </a:defPPr>
            <a:lvl1pPr indent="457200" defTabSz="720725">
              <a:lnSpc>
                <a:spcPct val="135000"/>
              </a:lnSpc>
              <a:defRPr sz="1600">
                <a:solidFill>
                  <a:schemeClr val="bg1">
                    <a:lumMod val="50000"/>
                  </a:schemeClr>
                </a:solidFill>
                <a:latin typeface="微软雅黑" pitchFamily="34" charset="-122"/>
                <a:ea typeface="微软雅黑" pitchFamily="34" charset="-122"/>
              </a:defRPr>
            </a:lvl1pPr>
            <a:lvl2pPr defTabSz="720725" eaLnBrk="0" hangingPunct="0">
              <a:defRPr sz="1600">
                <a:latin typeface="Arial" pitchFamily="34" charset="0"/>
                <a:ea typeface="宋体" pitchFamily="2" charset="-122"/>
              </a:defRPr>
            </a:lvl2pPr>
            <a:lvl3pPr defTabSz="720725" eaLnBrk="0" hangingPunct="0">
              <a:defRPr sz="1600">
                <a:latin typeface="Arial" pitchFamily="34" charset="0"/>
                <a:ea typeface="宋体" pitchFamily="2" charset="-122"/>
              </a:defRPr>
            </a:lvl3pPr>
            <a:lvl4pPr defTabSz="720725" eaLnBrk="0" hangingPunct="0">
              <a:defRPr sz="1600">
                <a:latin typeface="Arial" pitchFamily="34" charset="0"/>
                <a:ea typeface="宋体" pitchFamily="2" charset="-122"/>
              </a:defRPr>
            </a:lvl4pPr>
            <a:lvl5pPr defTabSz="720725" eaLnBrk="0" hangingPunct="0">
              <a:defRPr sz="1600">
                <a:latin typeface="Arial" pitchFamily="34" charset="0"/>
                <a:ea typeface="宋体" pitchFamily="2" charset="-122"/>
              </a:defRPr>
            </a:lvl5pPr>
            <a:lvl6pPr defTabSz="720725" eaLnBrk="0" fontAlgn="base" hangingPunct="0">
              <a:spcBef>
                <a:spcPct val="0"/>
              </a:spcBef>
              <a:spcAft>
                <a:spcPct val="0"/>
              </a:spcAft>
              <a:defRPr sz="1600">
                <a:latin typeface="Arial" pitchFamily="34" charset="0"/>
                <a:ea typeface="宋体" pitchFamily="2" charset="-122"/>
              </a:defRPr>
            </a:lvl6pPr>
            <a:lvl7pPr defTabSz="720725" eaLnBrk="0" fontAlgn="base" hangingPunct="0">
              <a:spcBef>
                <a:spcPct val="0"/>
              </a:spcBef>
              <a:spcAft>
                <a:spcPct val="0"/>
              </a:spcAft>
              <a:defRPr sz="1600">
                <a:latin typeface="Arial" pitchFamily="34" charset="0"/>
                <a:ea typeface="宋体" pitchFamily="2" charset="-122"/>
              </a:defRPr>
            </a:lvl7pPr>
            <a:lvl8pPr defTabSz="720725" eaLnBrk="0" fontAlgn="base" hangingPunct="0">
              <a:spcBef>
                <a:spcPct val="0"/>
              </a:spcBef>
              <a:spcAft>
                <a:spcPct val="0"/>
              </a:spcAft>
              <a:defRPr sz="1600">
                <a:latin typeface="Arial" pitchFamily="34" charset="0"/>
                <a:ea typeface="宋体" pitchFamily="2" charset="-122"/>
              </a:defRPr>
            </a:lvl8pPr>
            <a:lvl9pPr defTabSz="720725" eaLnBrk="0" fontAlgn="base" hangingPunct="0">
              <a:spcBef>
                <a:spcPct val="0"/>
              </a:spcBef>
              <a:spcAft>
                <a:spcPct val="0"/>
              </a:spcAft>
              <a:defRPr sz="1600">
                <a:latin typeface="Arial" pitchFamily="34" charset="0"/>
                <a:ea typeface="宋体" pitchFamily="2" charset="-122"/>
              </a:defRPr>
            </a:lvl9pPr>
          </a:lstStyle>
          <a:p>
            <a:pPr indent="72881">
              <a:lnSpc>
                <a:spcPct val="133000"/>
              </a:lnSpc>
              <a:defRPr/>
            </a:pPr>
            <a:r>
              <a:rPr lang="zh-CN" altLang="en-US" sz="1000" dirty="0">
                <a:solidFill>
                  <a:schemeClr val="tx1">
                    <a:lumMod val="95000"/>
                    <a:lumOff val="5000"/>
                  </a:schemeClr>
                </a:solidFill>
                <a:sym typeface="微软雅黑" pitchFamily="34" charset="-122"/>
              </a:rPr>
              <a:t>点击此处添加文字描述，Penelope主要制作分享职场原创商务模板，PPT图表，力求作品精致，让演示成为一种享受与美好过程</a:t>
            </a:r>
            <a:r>
              <a:rPr lang="en-US" altLang="zh-CN" sz="1000" dirty="0">
                <a:solidFill>
                  <a:schemeClr val="tx1">
                    <a:lumMod val="95000"/>
                    <a:lumOff val="5000"/>
                  </a:schemeClr>
                </a:solidFill>
                <a:sym typeface="微软雅黑" pitchFamily="34" charset="-122"/>
              </a:rPr>
              <a:t>,</a:t>
            </a:r>
            <a:r>
              <a:rPr lang="zh-CN" altLang="en-US" sz="1000" dirty="0">
                <a:solidFill>
                  <a:schemeClr val="tx1">
                    <a:lumMod val="95000"/>
                    <a:lumOff val="5000"/>
                  </a:schemeClr>
                </a:solidFill>
                <a:sym typeface="微软雅黑" pitchFamily="34" charset="-122"/>
              </a:rPr>
              <a:t>点击此处添加文字描述，Penelope主要制作分享职场原创商务模板，PPT图表，力求作品精致</a:t>
            </a:r>
            <a:endParaRPr lang="zh-CN" altLang="en-US" sz="1000" dirty="0">
              <a:solidFill>
                <a:schemeClr val="tx1">
                  <a:lumMod val="95000"/>
                  <a:lumOff val="5000"/>
                </a:schemeClr>
              </a:solidFill>
            </a:endParaRPr>
          </a:p>
        </p:txBody>
      </p:sp>
      <p:grpSp>
        <p:nvGrpSpPr>
          <p:cNvPr id="4" name="深色箭头3"/>
          <p:cNvGrpSpPr/>
          <p:nvPr/>
        </p:nvGrpSpPr>
        <p:grpSpPr>
          <a:xfrm>
            <a:off x="5333959" y="1534668"/>
            <a:ext cx="2491645" cy="2495245"/>
            <a:chOff x="5084154" y="3291992"/>
            <a:chExt cx="3323059" cy="3326993"/>
          </a:xfrm>
        </p:grpSpPr>
        <p:sp>
          <p:nvSpPr>
            <p:cNvPr id="5" name="箭头3"/>
            <p:cNvSpPr>
              <a:spLocks/>
            </p:cNvSpPr>
            <p:nvPr/>
          </p:nvSpPr>
          <p:spPr bwMode="auto">
            <a:xfrm>
              <a:off x="5084154" y="4471203"/>
              <a:ext cx="1948668" cy="2147782"/>
            </a:xfrm>
            <a:custGeom>
              <a:avLst/>
              <a:gdLst>
                <a:gd name="T0" fmla="*/ 2976 w 3207"/>
                <a:gd name="T1" fmla="*/ 1912 h 3537"/>
                <a:gd name="T2" fmla="*/ 1591 w 3207"/>
                <a:gd name="T3" fmla="*/ 352 h 3537"/>
                <a:gd name="T4" fmla="*/ 823 w 3207"/>
                <a:gd name="T5" fmla="*/ 0 h 3537"/>
                <a:gd name="T6" fmla="*/ 7 w 3207"/>
                <a:gd name="T7" fmla="*/ 624 h 3537"/>
                <a:gd name="T8" fmla="*/ 0 w 3207"/>
                <a:gd name="T9" fmla="*/ 619 h 3537"/>
                <a:gd name="T10" fmla="*/ 3207 w 3207"/>
                <a:gd name="T11" fmla="*/ 3536 h 3537"/>
                <a:gd name="T12" fmla="*/ 3204 w 3207"/>
                <a:gd name="T13" fmla="*/ 3537 h 3537"/>
                <a:gd name="T14" fmla="*/ 3207 w 3207"/>
                <a:gd name="T15" fmla="*/ 3536 h 3537"/>
                <a:gd name="T16" fmla="*/ 2599 w 3207"/>
                <a:gd name="T17" fmla="*/ 2736 h 3537"/>
                <a:gd name="T18" fmla="*/ 2983 w 3207"/>
                <a:gd name="T19" fmla="*/ 1904 h 3537"/>
                <a:gd name="T20" fmla="*/ 2976 w 3207"/>
                <a:gd name="T21" fmla="*/ 1912 h 3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7" h="3537">
                  <a:moveTo>
                    <a:pt x="2976" y="1912"/>
                  </a:moveTo>
                  <a:cubicBezTo>
                    <a:pt x="2207" y="1803"/>
                    <a:pt x="1613" y="1150"/>
                    <a:pt x="1591" y="352"/>
                  </a:cubicBezTo>
                  <a:lnTo>
                    <a:pt x="823" y="0"/>
                  </a:lnTo>
                  <a:lnTo>
                    <a:pt x="7" y="624"/>
                  </a:lnTo>
                  <a:lnTo>
                    <a:pt x="0" y="619"/>
                  </a:lnTo>
                  <a:cubicBezTo>
                    <a:pt x="152" y="2256"/>
                    <a:pt x="1528" y="3537"/>
                    <a:pt x="3207" y="3536"/>
                  </a:cubicBezTo>
                  <a:lnTo>
                    <a:pt x="3204" y="3537"/>
                  </a:lnTo>
                  <a:cubicBezTo>
                    <a:pt x="3205" y="3537"/>
                    <a:pt x="3206" y="3537"/>
                    <a:pt x="3207" y="3536"/>
                  </a:cubicBezTo>
                  <a:lnTo>
                    <a:pt x="2599" y="2736"/>
                  </a:lnTo>
                  <a:lnTo>
                    <a:pt x="2983" y="1904"/>
                  </a:lnTo>
                  <a:lnTo>
                    <a:pt x="2976" y="1912"/>
                  </a:lnTo>
                  <a:close/>
                </a:path>
              </a:pathLst>
            </a:custGeom>
            <a:solidFill>
              <a:schemeClr val="tx2">
                <a:lumMod val="60000"/>
                <a:lumOff val="40000"/>
              </a:schemeClr>
            </a:solidFill>
            <a:ln w="3175" cap="flat" cmpd="sng" algn="ctr">
              <a:solidFill>
                <a:srgbClr val="D7D7D7"/>
              </a:solidFill>
              <a:prstDash val="solid"/>
            </a:ln>
            <a:effectLst>
              <a:outerShdw blurRad="50800" dist="38100" dir="2700000" algn="tl" rotWithShape="0">
                <a:prstClr val="black">
                  <a:alpha val="40000"/>
                </a:prstClr>
              </a:outerShdw>
            </a:effectLst>
          </p:spPr>
          <p:txBody>
            <a:bodyPr lIns="0" rIns="0" anchor="b"/>
            <a:lstStyle/>
            <a:p>
              <a:pPr defTabSz="685617">
                <a:lnSpc>
                  <a:spcPct val="120000"/>
                </a:lnSpc>
                <a:spcBef>
                  <a:spcPts val="450"/>
                </a:spcBef>
                <a:spcAft>
                  <a:spcPts val="450"/>
                </a:spcAft>
                <a:defRPr/>
              </a:pPr>
              <a:endParaRPr lang="zh-CN" altLang="en-US" sz="2100" b="1" kern="0">
                <a:solidFill>
                  <a:sysClr val="window" lastClr="FFFFFF"/>
                </a:solidFill>
                <a:latin typeface="Impact" pitchFamily="34" charset="0"/>
                <a:ea typeface="微软雅黑" pitchFamily="34" charset="-122"/>
              </a:endParaRPr>
            </a:p>
          </p:txBody>
        </p:sp>
        <p:sp>
          <p:nvSpPr>
            <p:cNvPr id="6" name="文本3"/>
            <p:cNvSpPr/>
            <p:nvPr/>
          </p:nvSpPr>
          <p:spPr>
            <a:xfrm rot="14003510">
              <a:off x="5656813" y="3291991"/>
              <a:ext cx="2750400" cy="2750401"/>
            </a:xfrm>
            <a:prstGeom prst="rect">
              <a:avLst/>
            </a:prstGeom>
            <a:noFill/>
            <a:ln w="25400" cap="flat" cmpd="sng" algn="ctr">
              <a:noFill/>
              <a:prstDash val="solid"/>
            </a:ln>
            <a:effectLst/>
          </p:spPr>
          <p:txBody>
            <a:bodyPr spcFirstLastPara="1" lIns="89611" tIns="44806" rIns="89611" bIns="44806" anchor="ctr">
              <a:prstTxWarp prst="textArchUp">
                <a:avLst/>
              </a:prstTxWarp>
            </a:bodyPr>
            <a:lstStyle/>
            <a:p>
              <a:pPr algn="ctr" defTabSz="685617">
                <a:defRPr/>
              </a:pPr>
              <a:r>
                <a:rPr lang="zh-CN" altLang="en-US" sz="1300" kern="0" dirty="0">
                  <a:solidFill>
                    <a:srgbClr val="FFFFFF"/>
                  </a:solidFill>
                  <a:latin typeface="微软雅黑" pitchFamily="34" charset="-122"/>
                  <a:ea typeface="微软雅黑" pitchFamily="34" charset="-122"/>
                </a:rPr>
                <a:t>点击添加文本</a:t>
              </a:r>
            </a:p>
          </p:txBody>
        </p:sp>
      </p:grpSp>
      <p:grpSp>
        <p:nvGrpSpPr>
          <p:cNvPr id="7" name="深色箭头2"/>
          <p:cNvGrpSpPr/>
          <p:nvPr/>
        </p:nvGrpSpPr>
        <p:grpSpPr>
          <a:xfrm>
            <a:off x="5763341" y="1534668"/>
            <a:ext cx="2496503" cy="2489171"/>
            <a:chOff x="5656813" y="3291992"/>
            <a:chExt cx="3329538" cy="3318895"/>
          </a:xfrm>
        </p:grpSpPr>
        <p:sp>
          <p:nvSpPr>
            <p:cNvPr id="8" name="箭头2"/>
            <p:cNvSpPr>
              <a:spLocks/>
            </p:cNvSpPr>
            <p:nvPr/>
          </p:nvSpPr>
          <p:spPr bwMode="auto">
            <a:xfrm>
              <a:off x="6838443" y="4662333"/>
              <a:ext cx="2147908" cy="1948554"/>
            </a:xfrm>
            <a:custGeom>
              <a:avLst/>
              <a:gdLst>
                <a:gd name="T0" fmla="*/ 1910 w 3536"/>
                <a:gd name="T1" fmla="*/ 230 h 3207"/>
                <a:gd name="T2" fmla="*/ 352 w 3536"/>
                <a:gd name="T3" fmla="*/ 1604 h 3207"/>
                <a:gd name="T4" fmla="*/ 0 w 3536"/>
                <a:gd name="T5" fmla="*/ 2388 h 3207"/>
                <a:gd name="T6" fmla="*/ 624 w 3536"/>
                <a:gd name="T7" fmla="*/ 3204 h 3207"/>
                <a:gd name="T8" fmla="*/ 618 w 3536"/>
                <a:gd name="T9" fmla="*/ 3207 h 3207"/>
                <a:gd name="T10" fmla="*/ 3536 w 3536"/>
                <a:gd name="T11" fmla="*/ 4 h 3207"/>
                <a:gd name="T12" fmla="*/ 3534 w 3536"/>
                <a:gd name="T13" fmla="*/ 2 h 3207"/>
                <a:gd name="T14" fmla="*/ 3536 w 3536"/>
                <a:gd name="T15" fmla="*/ 4 h 3207"/>
                <a:gd name="T16" fmla="*/ 2736 w 3536"/>
                <a:gd name="T17" fmla="*/ 596 h 3207"/>
                <a:gd name="T18" fmla="*/ 1904 w 3536"/>
                <a:gd name="T19" fmla="*/ 228 h 3207"/>
                <a:gd name="T20" fmla="*/ 1910 w 3536"/>
                <a:gd name="T21" fmla="*/ 230 h 3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36" h="3207">
                  <a:moveTo>
                    <a:pt x="1910" y="230"/>
                  </a:moveTo>
                  <a:cubicBezTo>
                    <a:pt x="1801" y="1000"/>
                    <a:pt x="1147" y="1595"/>
                    <a:pt x="352" y="1604"/>
                  </a:cubicBezTo>
                  <a:lnTo>
                    <a:pt x="0" y="2388"/>
                  </a:lnTo>
                  <a:lnTo>
                    <a:pt x="624" y="3204"/>
                  </a:lnTo>
                  <a:lnTo>
                    <a:pt x="618" y="3207"/>
                  </a:lnTo>
                  <a:cubicBezTo>
                    <a:pt x="2254" y="3055"/>
                    <a:pt x="3534" y="1678"/>
                    <a:pt x="3536" y="4"/>
                  </a:cubicBezTo>
                  <a:lnTo>
                    <a:pt x="3534" y="2"/>
                  </a:lnTo>
                  <a:cubicBezTo>
                    <a:pt x="3534" y="1"/>
                    <a:pt x="3534" y="0"/>
                    <a:pt x="3536" y="4"/>
                  </a:cubicBezTo>
                  <a:lnTo>
                    <a:pt x="2736" y="596"/>
                  </a:lnTo>
                  <a:lnTo>
                    <a:pt x="1904" y="228"/>
                  </a:lnTo>
                  <a:lnTo>
                    <a:pt x="1910" y="230"/>
                  </a:lnTo>
                  <a:close/>
                </a:path>
              </a:pathLst>
            </a:custGeom>
            <a:solidFill>
              <a:schemeClr val="tx2">
                <a:lumMod val="60000"/>
                <a:lumOff val="40000"/>
              </a:schemeClr>
            </a:solidFill>
            <a:ln w="3175" cap="flat" cmpd="sng" algn="ctr">
              <a:solidFill>
                <a:srgbClr val="D7D7D7"/>
              </a:solidFill>
              <a:prstDash val="solid"/>
            </a:ln>
            <a:effectLst>
              <a:outerShdw blurRad="50800" dist="38100" dir="2700000" algn="tl" rotWithShape="0">
                <a:prstClr val="black">
                  <a:alpha val="40000"/>
                </a:prstClr>
              </a:outerShdw>
            </a:effectLst>
          </p:spPr>
          <p:txBody>
            <a:bodyPr lIns="0" rIns="0" anchor="b"/>
            <a:lstStyle/>
            <a:p>
              <a:pPr defTabSz="685617">
                <a:lnSpc>
                  <a:spcPct val="120000"/>
                </a:lnSpc>
                <a:spcBef>
                  <a:spcPts val="450"/>
                </a:spcBef>
                <a:spcAft>
                  <a:spcPts val="450"/>
                </a:spcAft>
                <a:defRPr/>
              </a:pPr>
              <a:endParaRPr lang="zh-CN" altLang="en-US" sz="2100" b="1" kern="0">
                <a:solidFill>
                  <a:sysClr val="window" lastClr="FFFFFF"/>
                </a:solidFill>
                <a:latin typeface="Impact" pitchFamily="34" charset="0"/>
                <a:ea typeface="微软雅黑" pitchFamily="34" charset="-122"/>
              </a:endParaRPr>
            </a:p>
          </p:txBody>
        </p:sp>
        <p:sp>
          <p:nvSpPr>
            <p:cNvPr id="9" name="文本2"/>
            <p:cNvSpPr/>
            <p:nvPr/>
          </p:nvSpPr>
          <p:spPr>
            <a:xfrm rot="8603510">
              <a:off x="5656813" y="3291992"/>
              <a:ext cx="2750400" cy="2750401"/>
            </a:xfrm>
            <a:prstGeom prst="rect">
              <a:avLst/>
            </a:prstGeom>
            <a:noFill/>
            <a:ln w="25400" cap="flat" cmpd="sng" algn="ctr">
              <a:noFill/>
              <a:prstDash val="solid"/>
            </a:ln>
            <a:effectLst/>
          </p:spPr>
          <p:txBody>
            <a:bodyPr spcFirstLastPara="1" lIns="89611" tIns="44806" rIns="89611" bIns="44806" anchor="ctr">
              <a:prstTxWarp prst="textArchUp">
                <a:avLst/>
              </a:prstTxWarp>
            </a:bodyPr>
            <a:lstStyle/>
            <a:p>
              <a:pPr algn="ctr" defTabSz="685617">
                <a:defRPr/>
              </a:pPr>
              <a:r>
                <a:rPr lang="zh-CN" altLang="en-US" sz="1300" kern="0" dirty="0">
                  <a:solidFill>
                    <a:srgbClr val="FFFFFF"/>
                  </a:solidFill>
                  <a:latin typeface="微软雅黑" pitchFamily="34" charset="-122"/>
                  <a:ea typeface="微软雅黑" pitchFamily="34" charset="-122"/>
                </a:rPr>
                <a:t>点击添加文本</a:t>
              </a:r>
            </a:p>
          </p:txBody>
        </p:sp>
      </p:grpSp>
      <p:grpSp>
        <p:nvGrpSpPr>
          <p:cNvPr id="10" name="深色箭头1"/>
          <p:cNvGrpSpPr/>
          <p:nvPr/>
        </p:nvGrpSpPr>
        <p:grpSpPr>
          <a:xfrm>
            <a:off x="5763342" y="1097364"/>
            <a:ext cx="2489215" cy="2500103"/>
            <a:chOff x="5656814" y="2708920"/>
            <a:chExt cx="3319818" cy="3333471"/>
          </a:xfrm>
        </p:grpSpPr>
        <p:sp>
          <p:nvSpPr>
            <p:cNvPr id="11" name="箭头1"/>
            <p:cNvSpPr>
              <a:spLocks/>
            </p:cNvSpPr>
            <p:nvPr/>
          </p:nvSpPr>
          <p:spPr bwMode="auto">
            <a:xfrm>
              <a:off x="7029584" y="2708920"/>
              <a:ext cx="1947048" cy="2151021"/>
            </a:xfrm>
            <a:custGeom>
              <a:avLst/>
              <a:gdLst>
                <a:gd name="T0" fmla="*/ 1606 w 3207"/>
                <a:gd name="T1" fmla="*/ 3189 h 3541"/>
                <a:gd name="T2" fmla="*/ 2390 w 3207"/>
                <a:gd name="T3" fmla="*/ 3541 h 3541"/>
                <a:gd name="T4" fmla="*/ 3206 w 3207"/>
                <a:gd name="T5" fmla="*/ 2917 h 3541"/>
                <a:gd name="T6" fmla="*/ 3207 w 3207"/>
                <a:gd name="T7" fmla="*/ 2918 h 3541"/>
                <a:gd name="T8" fmla="*/ 6 w 3207"/>
                <a:gd name="T9" fmla="*/ 5 h 3541"/>
                <a:gd name="T10" fmla="*/ 3 w 3207"/>
                <a:gd name="T11" fmla="*/ 0 h 3541"/>
                <a:gd name="T12" fmla="*/ 6 w 3207"/>
                <a:gd name="T13" fmla="*/ 5 h 3541"/>
                <a:gd name="T14" fmla="*/ 598 w 3207"/>
                <a:gd name="T15" fmla="*/ 805 h 3541"/>
                <a:gd name="T16" fmla="*/ 230 w 3207"/>
                <a:gd name="T17" fmla="*/ 1621 h 3541"/>
                <a:gd name="T18" fmla="*/ 231 w 3207"/>
                <a:gd name="T19" fmla="*/ 1625 h 3541"/>
                <a:gd name="T20" fmla="*/ 1606 w 3207"/>
                <a:gd name="T21" fmla="*/ 3189 h 3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7" h="3541">
                  <a:moveTo>
                    <a:pt x="1606" y="3189"/>
                  </a:moveTo>
                  <a:lnTo>
                    <a:pt x="2390" y="3541"/>
                  </a:lnTo>
                  <a:lnTo>
                    <a:pt x="3206" y="2917"/>
                  </a:lnTo>
                  <a:lnTo>
                    <a:pt x="3207" y="2918"/>
                  </a:lnTo>
                  <a:cubicBezTo>
                    <a:pt x="3055" y="1282"/>
                    <a:pt x="1679" y="0"/>
                    <a:pt x="6" y="5"/>
                  </a:cubicBezTo>
                  <a:lnTo>
                    <a:pt x="3" y="0"/>
                  </a:lnTo>
                  <a:cubicBezTo>
                    <a:pt x="2" y="0"/>
                    <a:pt x="0" y="0"/>
                    <a:pt x="6" y="5"/>
                  </a:cubicBezTo>
                  <a:lnTo>
                    <a:pt x="598" y="805"/>
                  </a:lnTo>
                  <a:lnTo>
                    <a:pt x="230" y="1621"/>
                  </a:lnTo>
                  <a:lnTo>
                    <a:pt x="231" y="1625"/>
                  </a:lnTo>
                  <a:cubicBezTo>
                    <a:pt x="1000" y="1734"/>
                    <a:pt x="1594" y="2388"/>
                    <a:pt x="1606" y="3189"/>
                  </a:cubicBezTo>
                  <a:close/>
                </a:path>
              </a:pathLst>
            </a:custGeom>
            <a:solidFill>
              <a:schemeClr val="tx2">
                <a:lumMod val="60000"/>
                <a:lumOff val="40000"/>
              </a:schemeClr>
            </a:solidFill>
            <a:ln w="3175" cap="flat" cmpd="sng" algn="ctr">
              <a:solidFill>
                <a:srgbClr val="D7D7D7"/>
              </a:solidFill>
              <a:prstDash val="solid"/>
            </a:ln>
            <a:effectLst>
              <a:outerShdw blurRad="50800" dist="38100" dir="2700000" algn="tl" rotWithShape="0">
                <a:prstClr val="black">
                  <a:alpha val="40000"/>
                </a:prstClr>
              </a:outerShdw>
            </a:effectLst>
          </p:spPr>
          <p:txBody>
            <a:bodyPr lIns="0" rIns="0" anchor="b"/>
            <a:lstStyle/>
            <a:p>
              <a:pPr defTabSz="685617">
                <a:lnSpc>
                  <a:spcPct val="120000"/>
                </a:lnSpc>
                <a:spcBef>
                  <a:spcPts val="450"/>
                </a:spcBef>
                <a:spcAft>
                  <a:spcPts val="450"/>
                </a:spcAft>
                <a:defRPr/>
              </a:pPr>
              <a:endParaRPr lang="zh-CN" altLang="en-US" sz="2100" b="1" kern="0">
                <a:solidFill>
                  <a:sysClr val="window" lastClr="FFFFFF"/>
                </a:solidFill>
                <a:latin typeface="Impact" pitchFamily="34" charset="0"/>
                <a:ea typeface="微软雅黑" pitchFamily="34" charset="-122"/>
              </a:endParaRPr>
            </a:p>
          </p:txBody>
        </p:sp>
        <p:sp>
          <p:nvSpPr>
            <p:cNvPr id="12" name="文本1"/>
            <p:cNvSpPr/>
            <p:nvPr/>
          </p:nvSpPr>
          <p:spPr>
            <a:xfrm rot="3203510">
              <a:off x="5656813" y="3291991"/>
              <a:ext cx="2750401" cy="2750400"/>
            </a:xfrm>
            <a:prstGeom prst="rect">
              <a:avLst/>
            </a:prstGeom>
            <a:noFill/>
            <a:ln w="25400" cap="flat" cmpd="sng" algn="ctr">
              <a:noFill/>
              <a:prstDash val="solid"/>
            </a:ln>
            <a:effectLst/>
          </p:spPr>
          <p:txBody>
            <a:bodyPr spcFirstLastPara="1" lIns="89611" tIns="44806" rIns="89611" bIns="44806" anchor="ctr">
              <a:prstTxWarp prst="textArchUp">
                <a:avLst/>
              </a:prstTxWarp>
            </a:bodyPr>
            <a:lstStyle/>
            <a:p>
              <a:pPr algn="ctr" defTabSz="685617">
                <a:defRPr/>
              </a:pPr>
              <a:r>
                <a:rPr lang="zh-CN" altLang="en-US" sz="1300" kern="0" dirty="0">
                  <a:solidFill>
                    <a:srgbClr val="F9F9F9"/>
                  </a:solidFill>
                  <a:latin typeface="微软雅黑" pitchFamily="34" charset="-122"/>
                  <a:ea typeface="微软雅黑" pitchFamily="34" charset="-122"/>
                </a:rPr>
                <a:t>点击添加文本</a:t>
              </a:r>
            </a:p>
          </p:txBody>
        </p:sp>
      </p:grpSp>
      <p:grpSp>
        <p:nvGrpSpPr>
          <p:cNvPr id="13" name="深色箭头4"/>
          <p:cNvGrpSpPr/>
          <p:nvPr/>
        </p:nvGrpSpPr>
        <p:grpSpPr>
          <a:xfrm>
            <a:off x="5327887" y="1103439"/>
            <a:ext cx="2497717" cy="2494030"/>
            <a:chOff x="5076056" y="2717020"/>
            <a:chExt cx="3331157" cy="3325373"/>
          </a:xfrm>
        </p:grpSpPr>
        <p:sp>
          <p:nvSpPr>
            <p:cNvPr id="14" name="箭头4"/>
            <p:cNvSpPr>
              <a:spLocks/>
            </p:cNvSpPr>
            <p:nvPr/>
          </p:nvSpPr>
          <p:spPr bwMode="auto">
            <a:xfrm>
              <a:off x="5076056" y="2717020"/>
              <a:ext cx="2151148" cy="1948554"/>
            </a:xfrm>
            <a:custGeom>
              <a:avLst/>
              <a:gdLst>
                <a:gd name="T0" fmla="*/ 1625 w 3541"/>
                <a:gd name="T1" fmla="*/ 2978 h 3207"/>
                <a:gd name="T2" fmla="*/ 3189 w 3541"/>
                <a:gd name="T3" fmla="*/ 1591 h 3207"/>
                <a:gd name="T4" fmla="*/ 3541 w 3541"/>
                <a:gd name="T5" fmla="*/ 823 h 3207"/>
                <a:gd name="T6" fmla="*/ 2917 w 3541"/>
                <a:gd name="T7" fmla="*/ 7 h 3207"/>
                <a:gd name="T8" fmla="*/ 2916 w 3541"/>
                <a:gd name="T9" fmla="*/ 0 h 3207"/>
                <a:gd name="T10" fmla="*/ 5 w 3541"/>
                <a:gd name="T11" fmla="*/ 3207 h 3207"/>
                <a:gd name="T12" fmla="*/ 0 w 3541"/>
                <a:gd name="T13" fmla="*/ 3205 h 3207"/>
                <a:gd name="T14" fmla="*/ 5 w 3541"/>
                <a:gd name="T15" fmla="*/ 3207 h 3207"/>
                <a:gd name="T16" fmla="*/ 805 w 3541"/>
                <a:gd name="T17" fmla="*/ 2599 h 3207"/>
                <a:gd name="T18" fmla="*/ 1621 w 3541"/>
                <a:gd name="T19" fmla="*/ 2983 h 3207"/>
                <a:gd name="T20" fmla="*/ 1625 w 3541"/>
                <a:gd name="T21" fmla="*/ 2978 h 3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41" h="3207">
                  <a:moveTo>
                    <a:pt x="1625" y="2978"/>
                  </a:moveTo>
                  <a:cubicBezTo>
                    <a:pt x="1734" y="2207"/>
                    <a:pt x="2388" y="1612"/>
                    <a:pt x="3189" y="1591"/>
                  </a:cubicBezTo>
                  <a:lnTo>
                    <a:pt x="3541" y="823"/>
                  </a:lnTo>
                  <a:lnTo>
                    <a:pt x="2917" y="7"/>
                  </a:lnTo>
                  <a:lnTo>
                    <a:pt x="2916" y="0"/>
                  </a:lnTo>
                  <a:cubicBezTo>
                    <a:pt x="1281" y="152"/>
                    <a:pt x="0" y="1529"/>
                    <a:pt x="5" y="3207"/>
                  </a:cubicBezTo>
                  <a:lnTo>
                    <a:pt x="0" y="3205"/>
                  </a:lnTo>
                  <a:cubicBezTo>
                    <a:pt x="0" y="3206"/>
                    <a:pt x="0" y="3207"/>
                    <a:pt x="5" y="3207"/>
                  </a:cubicBezTo>
                  <a:lnTo>
                    <a:pt x="805" y="2599"/>
                  </a:lnTo>
                  <a:lnTo>
                    <a:pt x="1621" y="2983"/>
                  </a:lnTo>
                  <a:lnTo>
                    <a:pt x="1625" y="2978"/>
                  </a:lnTo>
                  <a:close/>
                </a:path>
              </a:pathLst>
            </a:custGeom>
            <a:solidFill>
              <a:schemeClr val="tx2">
                <a:lumMod val="60000"/>
                <a:lumOff val="40000"/>
              </a:schemeClr>
            </a:solidFill>
            <a:ln w="3175" cap="flat" cmpd="sng" algn="ctr">
              <a:solidFill>
                <a:srgbClr val="D7D7D7"/>
              </a:solidFill>
              <a:prstDash val="solid"/>
            </a:ln>
            <a:effectLst>
              <a:outerShdw blurRad="50800" dist="38100" dir="2700000" algn="tl" rotWithShape="0">
                <a:prstClr val="black">
                  <a:alpha val="40000"/>
                </a:prstClr>
              </a:outerShdw>
            </a:effectLst>
            <a:extLst/>
          </p:spPr>
          <p:txBody>
            <a:bodyPr lIns="0" rIns="0" anchor="b"/>
            <a:lstStyle/>
            <a:p>
              <a:pPr defTabSz="685617">
                <a:lnSpc>
                  <a:spcPct val="120000"/>
                </a:lnSpc>
                <a:spcBef>
                  <a:spcPts val="450"/>
                </a:spcBef>
                <a:spcAft>
                  <a:spcPts val="450"/>
                </a:spcAft>
                <a:defRPr/>
              </a:pPr>
              <a:endParaRPr lang="zh-CN" altLang="en-US" sz="2100" b="1" kern="0">
                <a:solidFill>
                  <a:sysClr val="window" lastClr="FFFFFF"/>
                </a:solidFill>
                <a:latin typeface="Impact" pitchFamily="34" charset="0"/>
                <a:ea typeface="微软雅黑" pitchFamily="34" charset="-122"/>
              </a:endParaRPr>
            </a:p>
          </p:txBody>
        </p:sp>
        <p:sp>
          <p:nvSpPr>
            <p:cNvPr id="15" name="文本4"/>
            <p:cNvSpPr/>
            <p:nvPr/>
          </p:nvSpPr>
          <p:spPr>
            <a:xfrm rot="19403510">
              <a:off x="5656813" y="3291992"/>
              <a:ext cx="2750400" cy="2750401"/>
            </a:xfrm>
            <a:prstGeom prst="rect">
              <a:avLst/>
            </a:prstGeom>
            <a:noFill/>
            <a:ln w="25400" cap="flat" cmpd="sng" algn="ctr">
              <a:noFill/>
              <a:prstDash val="solid"/>
            </a:ln>
            <a:effectLst/>
          </p:spPr>
          <p:txBody>
            <a:bodyPr spcFirstLastPara="1" lIns="89611" tIns="44806" rIns="89611" bIns="44806" anchor="ctr">
              <a:prstTxWarp prst="textArchUp">
                <a:avLst/>
              </a:prstTxWarp>
            </a:bodyPr>
            <a:lstStyle/>
            <a:p>
              <a:pPr algn="ctr" defTabSz="685617">
                <a:defRPr/>
              </a:pPr>
              <a:r>
                <a:rPr lang="zh-CN" altLang="en-US" sz="1300" kern="0" dirty="0">
                  <a:solidFill>
                    <a:srgbClr val="FFFFFF"/>
                  </a:solidFill>
                  <a:latin typeface="微软雅黑" pitchFamily="34" charset="-122"/>
                  <a:ea typeface="微软雅黑" pitchFamily="34" charset="-122"/>
                </a:rPr>
                <a:t>点击添加文本</a:t>
              </a:r>
            </a:p>
          </p:txBody>
        </p:sp>
      </p:grpSp>
      <p:sp>
        <p:nvSpPr>
          <p:cNvPr id="16" name="TextBox 15"/>
          <p:cNvSpPr txBox="1"/>
          <p:nvPr/>
        </p:nvSpPr>
        <p:spPr>
          <a:xfrm>
            <a:off x="763415" y="717577"/>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1966707206"/>
      </p:ext>
    </p:extLst>
  </p:cSld>
  <p:clrMapOvr>
    <a:masterClrMapping/>
  </p:clrMapOvr>
  <p:transition spd="slow" advTm="786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300" fill="hold"/>
                                        <p:tgtEl>
                                          <p:spTgt spid="16"/>
                                        </p:tgtEl>
                                        <p:attrNameLst>
                                          <p:attrName>ppt_x</p:attrName>
                                        </p:attrNameLst>
                                      </p:cBhvr>
                                      <p:tavLst>
                                        <p:tav tm="0">
                                          <p:val>
                                            <p:strVal val="1+#ppt_w/2"/>
                                          </p:val>
                                        </p:tav>
                                        <p:tav tm="100000">
                                          <p:val>
                                            <p:strVal val="#ppt_x"/>
                                          </p:val>
                                        </p:tav>
                                      </p:tavLst>
                                    </p:anim>
                                    <p:anim calcmode="lin" valueType="num">
                                      <p:cBhvr additive="base">
                                        <p:cTn id="8" dur="3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42" presetClass="entr" presetSubtype="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13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1800"/>
                            </p:stCondLst>
                            <p:childTnLst>
                              <p:par>
                                <p:cTn id="25" presetID="10" presetClass="entr" presetSubtype="0"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par>
                          <p:cTn id="28" fill="hold">
                            <p:stCondLst>
                              <p:cond delay="2300"/>
                            </p:stCondLst>
                            <p:childTnLst>
                              <p:par>
                                <p:cTn id="29" presetID="10" presetClass="entr" presetSubtype="0"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par>
                          <p:cTn id="32" fill="hold">
                            <p:stCondLst>
                              <p:cond delay="2800"/>
                            </p:stCondLst>
                            <p:childTnLst>
                              <p:par>
                                <p:cTn id="33" presetID="10"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3300"/>
                            </p:stCondLst>
                            <p:childTnLst>
                              <p:par>
                                <p:cTn id="37" presetID="8" presetClass="emph" presetSubtype="0" fill="hold" nodeType="afterEffect">
                                  <p:stCondLst>
                                    <p:cond delay="0"/>
                                  </p:stCondLst>
                                  <p:childTnLst>
                                    <p:animRot by="21600000">
                                      <p:cBhvr>
                                        <p:cTn id="38" dur="2000" fill="hold"/>
                                        <p:tgtEl>
                                          <p:spTgt spid="10"/>
                                        </p:tgtEl>
                                        <p:attrNameLst>
                                          <p:attrName>r</p:attrName>
                                        </p:attrNameLst>
                                      </p:cBhvr>
                                    </p:animRot>
                                  </p:childTnLst>
                                </p:cTn>
                              </p:par>
                              <p:par>
                                <p:cTn id="39" presetID="8" presetClass="emph" presetSubtype="0" fill="hold" nodeType="withEffect">
                                  <p:stCondLst>
                                    <p:cond delay="0"/>
                                  </p:stCondLst>
                                  <p:childTnLst>
                                    <p:animRot by="21600000">
                                      <p:cBhvr>
                                        <p:cTn id="40" dur="2000" fill="hold"/>
                                        <p:tgtEl>
                                          <p:spTgt spid="7"/>
                                        </p:tgtEl>
                                        <p:attrNameLst>
                                          <p:attrName>r</p:attrName>
                                        </p:attrNameLst>
                                      </p:cBhvr>
                                    </p:animRot>
                                  </p:childTnLst>
                                </p:cTn>
                              </p:par>
                              <p:par>
                                <p:cTn id="41" presetID="8" presetClass="emph" presetSubtype="0" fill="hold" nodeType="withEffect">
                                  <p:stCondLst>
                                    <p:cond delay="0"/>
                                  </p:stCondLst>
                                  <p:childTnLst>
                                    <p:animRot by="21600000">
                                      <p:cBhvr>
                                        <p:cTn id="42" dur="2000" fill="hold"/>
                                        <p:tgtEl>
                                          <p:spTgt spid="4"/>
                                        </p:tgtEl>
                                        <p:attrNameLst>
                                          <p:attrName>r</p:attrName>
                                        </p:attrNameLst>
                                      </p:cBhvr>
                                    </p:animRot>
                                  </p:childTnLst>
                                </p:cTn>
                              </p:par>
                              <p:par>
                                <p:cTn id="43" presetID="8" presetClass="emph" presetSubtype="0" fill="hold" nodeType="withEffect">
                                  <p:stCondLst>
                                    <p:cond delay="0"/>
                                  </p:stCondLst>
                                  <p:childTnLst>
                                    <p:animRot by="21600000">
                                      <p:cBhvr>
                                        <p:cTn id="44" dur="2000" fill="hold"/>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05339" y="2492740"/>
            <a:ext cx="4113729" cy="1783080"/>
          </a:xfrm>
          <a:prstGeom prst="rect">
            <a:avLst/>
          </a:prstGeom>
          <a:noFill/>
          <a:ln>
            <a:noFill/>
          </a:ln>
        </p:spPr>
      </p:sp>
      <p:cxnSp>
        <p:nvCxnSpPr>
          <p:cNvPr id="3" name="Line 4"/>
          <p:cNvCxnSpPr/>
          <p:nvPr/>
        </p:nvCxnSpPr>
        <p:spPr bwMode="auto">
          <a:xfrm flipV="1">
            <a:off x="1919555" y="873442"/>
            <a:ext cx="0" cy="3328083"/>
          </a:xfrm>
          <a:prstGeom prst="line">
            <a:avLst/>
          </a:prstGeom>
          <a:ln w="28575">
            <a:solidFill>
              <a:srgbClr val="00B0F0"/>
            </a:solidFill>
            <a:headEnd/>
            <a:tailEnd type="triangle" w="lg" len="med"/>
          </a:ln>
          <a:extLst/>
        </p:spPr>
        <p:style>
          <a:lnRef idx="1">
            <a:schemeClr val="accent1"/>
          </a:lnRef>
          <a:fillRef idx="0">
            <a:schemeClr val="accent1"/>
          </a:fillRef>
          <a:effectRef idx="0">
            <a:schemeClr val="accent1"/>
          </a:effectRef>
          <a:fontRef idx="minor">
            <a:schemeClr val="tx1"/>
          </a:fontRef>
        </p:style>
      </p:cxnSp>
      <p:cxnSp>
        <p:nvCxnSpPr>
          <p:cNvPr id="4" name="Line 5"/>
          <p:cNvCxnSpPr/>
          <p:nvPr/>
        </p:nvCxnSpPr>
        <p:spPr bwMode="auto">
          <a:xfrm>
            <a:off x="1919555" y="4201525"/>
            <a:ext cx="3516218" cy="0"/>
          </a:xfrm>
          <a:prstGeom prst="line">
            <a:avLst/>
          </a:prstGeom>
          <a:ln w="28575">
            <a:solidFill>
              <a:srgbClr val="00B0F0"/>
            </a:solidFill>
            <a:headEnd/>
            <a:tailEnd type="triangle" w="lg" len="med"/>
          </a:ln>
          <a:extLst/>
        </p:spPr>
        <p:style>
          <a:lnRef idx="1">
            <a:schemeClr val="accent1"/>
          </a:lnRef>
          <a:fillRef idx="0">
            <a:schemeClr val="accent1"/>
          </a:fillRef>
          <a:effectRef idx="0">
            <a:schemeClr val="accent1"/>
          </a:effectRef>
          <a:fontRef idx="minor">
            <a:schemeClr val="tx1"/>
          </a:fontRef>
        </p:style>
      </p:cxnSp>
      <p:sp>
        <p:nvSpPr>
          <p:cNvPr id="5" name="Rectangle 13"/>
          <p:cNvSpPr>
            <a:spLocks noChangeArrowheads="1"/>
          </p:cNvSpPr>
          <p:nvPr/>
        </p:nvSpPr>
        <p:spPr bwMode="black">
          <a:xfrm>
            <a:off x="1981250" y="873442"/>
            <a:ext cx="428513" cy="1681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14:hiddenEffects>
            </a:ext>
          </a:extLst>
        </p:spPr>
        <p:txBody>
          <a:bodyPr rot="0" vert="horz" wrap="square" lIns="0" tIns="0" rIns="0" bIns="0" anchor="ctr" anchorCtr="1" upright="1">
            <a:noAutofit/>
          </a:bodyPr>
          <a:lstStyle/>
          <a:p>
            <a:r>
              <a:rPr lang="zh-CN" altLang="en-US" sz="1200" kern="100" dirty="0">
                <a:solidFill>
                  <a:srgbClr val="00B0F0"/>
                </a:solidFill>
                <a:latin typeface="微软雅黑" pitchFamily="34" charset="-122"/>
                <a:ea typeface="微软雅黑" pitchFamily="34" charset="-122"/>
                <a:cs typeface="Arial"/>
              </a:rPr>
              <a:t>文本</a:t>
            </a:r>
            <a:endParaRPr lang="en-US" sz="1200" kern="100" dirty="0">
              <a:solidFill>
                <a:srgbClr val="00B0F0"/>
              </a:solidFill>
              <a:latin typeface="微软雅黑" pitchFamily="34" charset="-122"/>
              <a:ea typeface="微软雅黑" pitchFamily="34" charset="-122"/>
              <a:cs typeface="宋体"/>
            </a:endParaRPr>
          </a:p>
        </p:txBody>
      </p:sp>
      <p:sp>
        <p:nvSpPr>
          <p:cNvPr id="6" name="Rectangle 14"/>
          <p:cNvSpPr>
            <a:spLocks noChangeArrowheads="1"/>
          </p:cNvSpPr>
          <p:nvPr/>
        </p:nvSpPr>
        <p:spPr bwMode="black">
          <a:xfrm>
            <a:off x="5022799" y="3978640"/>
            <a:ext cx="342811" cy="1681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14:hiddenEffects>
            </a:ext>
          </a:extLst>
        </p:spPr>
        <p:txBody>
          <a:bodyPr rot="0" vert="horz" wrap="square" lIns="0" tIns="0" rIns="0" bIns="0" anchor="ctr" anchorCtr="1" upright="1">
            <a:noAutofit/>
          </a:bodyPr>
          <a:lstStyle/>
          <a:p>
            <a:pPr algn="just"/>
            <a:r>
              <a:rPr lang="zh-CN" altLang="en-US" sz="1200" kern="100" dirty="0">
                <a:solidFill>
                  <a:srgbClr val="00B0F0"/>
                </a:solidFill>
                <a:latin typeface="微软雅黑" pitchFamily="34" charset="-122"/>
                <a:ea typeface="微软雅黑" pitchFamily="34" charset="-122"/>
                <a:cs typeface="Arial"/>
              </a:rPr>
              <a:t>文本</a:t>
            </a:r>
            <a:endParaRPr lang="en-US" sz="1200" kern="100" dirty="0">
              <a:solidFill>
                <a:srgbClr val="00B0F0"/>
              </a:solidFill>
              <a:latin typeface="微软雅黑" pitchFamily="34" charset="-122"/>
              <a:ea typeface="微软雅黑" pitchFamily="34" charset="-122"/>
              <a:cs typeface="宋体"/>
            </a:endParaRPr>
          </a:p>
        </p:txBody>
      </p:sp>
      <p:grpSp>
        <p:nvGrpSpPr>
          <p:cNvPr id="7" name="组合 6"/>
          <p:cNvGrpSpPr>
            <a:grpSpLocks/>
          </p:cNvGrpSpPr>
          <p:nvPr/>
        </p:nvGrpSpPr>
        <p:grpSpPr bwMode="auto">
          <a:xfrm>
            <a:off x="1981249" y="1089466"/>
            <a:ext cx="3185171" cy="3024000"/>
            <a:chOff x="2914319" y="1916113"/>
            <a:chExt cx="3946525" cy="3300089"/>
          </a:xfrm>
        </p:grpSpPr>
        <p:sp>
          <p:nvSpPr>
            <p:cNvPr id="8" name="任意多边形 7"/>
            <p:cNvSpPr/>
            <p:nvPr/>
          </p:nvSpPr>
          <p:spPr bwMode="auto">
            <a:xfrm>
              <a:off x="2914319" y="3814476"/>
              <a:ext cx="3946525" cy="1401726"/>
            </a:xfrm>
            <a:custGeom>
              <a:avLst/>
              <a:gdLst>
                <a:gd name="connsiteX0" fmla="*/ 0 w 3781167"/>
                <a:gd name="connsiteY0" fmla="*/ 568411 h 1322173"/>
                <a:gd name="connsiteX1" fmla="*/ 1902940 w 3781167"/>
                <a:gd name="connsiteY1" fmla="*/ 0 h 1322173"/>
                <a:gd name="connsiteX2" fmla="*/ 3781167 w 3781167"/>
                <a:gd name="connsiteY2" fmla="*/ 580767 h 1322173"/>
                <a:gd name="connsiteX3" fmla="*/ 1915297 w 3781167"/>
                <a:gd name="connsiteY3" fmla="*/ 1322173 h 1322173"/>
                <a:gd name="connsiteX4" fmla="*/ 0 w 3781167"/>
                <a:gd name="connsiteY4" fmla="*/ 568411 h 1322173"/>
                <a:gd name="connsiteX0" fmla="*/ 0 w 3781167"/>
                <a:gd name="connsiteY0" fmla="*/ 568411 h 1322173"/>
                <a:gd name="connsiteX1" fmla="*/ 1928340 w 3781167"/>
                <a:gd name="connsiteY1" fmla="*/ 0 h 1322173"/>
                <a:gd name="connsiteX2" fmla="*/ 3781167 w 3781167"/>
                <a:gd name="connsiteY2" fmla="*/ 580767 h 1322173"/>
                <a:gd name="connsiteX3" fmla="*/ 1915297 w 3781167"/>
                <a:gd name="connsiteY3" fmla="*/ 1322173 h 1322173"/>
                <a:gd name="connsiteX4" fmla="*/ 0 w 3781167"/>
                <a:gd name="connsiteY4" fmla="*/ 568411 h 1322173"/>
                <a:gd name="connsiteX0" fmla="*/ 0 w 3781167"/>
                <a:gd name="connsiteY0" fmla="*/ 568411 h 1322173"/>
                <a:gd name="connsiteX1" fmla="*/ 1928340 w 3781167"/>
                <a:gd name="connsiteY1" fmla="*/ 0 h 1322173"/>
                <a:gd name="connsiteX2" fmla="*/ 3781167 w 3781167"/>
                <a:gd name="connsiteY2" fmla="*/ 580767 h 1322173"/>
                <a:gd name="connsiteX3" fmla="*/ 1940697 w 3781167"/>
                <a:gd name="connsiteY3" fmla="*/ 1322173 h 1322173"/>
                <a:gd name="connsiteX4" fmla="*/ 0 w 3781167"/>
                <a:gd name="connsiteY4" fmla="*/ 568411 h 1322173"/>
                <a:gd name="connsiteX0" fmla="*/ 0 w 3781167"/>
                <a:gd name="connsiteY0" fmla="*/ 568411 h 1334873"/>
                <a:gd name="connsiteX1" fmla="*/ 1928340 w 3781167"/>
                <a:gd name="connsiteY1" fmla="*/ 0 h 1334873"/>
                <a:gd name="connsiteX2" fmla="*/ 3781167 w 3781167"/>
                <a:gd name="connsiteY2" fmla="*/ 580767 h 1334873"/>
                <a:gd name="connsiteX3" fmla="*/ 1940697 w 3781167"/>
                <a:gd name="connsiteY3" fmla="*/ 1334873 h 1334873"/>
                <a:gd name="connsiteX4" fmla="*/ 0 w 3781167"/>
                <a:gd name="connsiteY4" fmla="*/ 568411 h 1334873"/>
                <a:gd name="connsiteX0" fmla="*/ 0 w 3781167"/>
                <a:gd name="connsiteY0" fmla="*/ 568411 h 1338048"/>
                <a:gd name="connsiteX1" fmla="*/ 1928340 w 3781167"/>
                <a:gd name="connsiteY1" fmla="*/ 0 h 1338048"/>
                <a:gd name="connsiteX2" fmla="*/ 3781167 w 3781167"/>
                <a:gd name="connsiteY2" fmla="*/ 580767 h 1338048"/>
                <a:gd name="connsiteX3" fmla="*/ 1924822 w 3781167"/>
                <a:gd name="connsiteY3" fmla="*/ 1338048 h 1338048"/>
                <a:gd name="connsiteX4" fmla="*/ 0 w 3781167"/>
                <a:gd name="connsiteY4" fmla="*/ 568411 h 1338048"/>
                <a:gd name="connsiteX0" fmla="*/ 0 w 3781167"/>
                <a:gd name="connsiteY0" fmla="*/ 568411 h 1334873"/>
                <a:gd name="connsiteX1" fmla="*/ 1928340 w 3781167"/>
                <a:gd name="connsiteY1" fmla="*/ 0 h 1334873"/>
                <a:gd name="connsiteX2" fmla="*/ 3781167 w 3781167"/>
                <a:gd name="connsiteY2" fmla="*/ 580767 h 1334873"/>
                <a:gd name="connsiteX3" fmla="*/ 1927997 w 3781167"/>
                <a:gd name="connsiteY3" fmla="*/ 1334873 h 1334873"/>
                <a:gd name="connsiteX4" fmla="*/ 0 w 3781167"/>
                <a:gd name="connsiteY4" fmla="*/ 568411 h 1334873"/>
                <a:gd name="connsiteX0" fmla="*/ 0 w 3809742"/>
                <a:gd name="connsiteY0" fmla="*/ 568411 h 1334873"/>
                <a:gd name="connsiteX1" fmla="*/ 1928340 w 3809742"/>
                <a:gd name="connsiteY1" fmla="*/ 0 h 1334873"/>
                <a:gd name="connsiteX2" fmla="*/ 3809742 w 3809742"/>
                <a:gd name="connsiteY2" fmla="*/ 599817 h 1334873"/>
                <a:gd name="connsiteX3" fmla="*/ 1927997 w 3809742"/>
                <a:gd name="connsiteY3" fmla="*/ 1334873 h 1334873"/>
                <a:gd name="connsiteX4" fmla="*/ 0 w 3809742"/>
                <a:gd name="connsiteY4" fmla="*/ 568411 h 1334873"/>
                <a:gd name="connsiteX0" fmla="*/ 0 w 3809742"/>
                <a:gd name="connsiteY0" fmla="*/ 558886 h 1334873"/>
                <a:gd name="connsiteX1" fmla="*/ 1928340 w 3809742"/>
                <a:gd name="connsiteY1" fmla="*/ 0 h 1334873"/>
                <a:gd name="connsiteX2" fmla="*/ 3809742 w 3809742"/>
                <a:gd name="connsiteY2" fmla="*/ 599817 h 1334873"/>
                <a:gd name="connsiteX3" fmla="*/ 1927997 w 3809742"/>
                <a:gd name="connsiteY3" fmla="*/ 1334873 h 1334873"/>
                <a:gd name="connsiteX4" fmla="*/ 0 w 3809742"/>
                <a:gd name="connsiteY4" fmla="*/ 558886 h 1334873"/>
                <a:gd name="connsiteX0" fmla="*/ 0 w 3793867"/>
                <a:gd name="connsiteY0" fmla="*/ 549361 h 1334873"/>
                <a:gd name="connsiteX1" fmla="*/ 1912465 w 3793867"/>
                <a:gd name="connsiteY1" fmla="*/ 0 h 1334873"/>
                <a:gd name="connsiteX2" fmla="*/ 3793867 w 3793867"/>
                <a:gd name="connsiteY2" fmla="*/ 599817 h 1334873"/>
                <a:gd name="connsiteX3" fmla="*/ 1912122 w 3793867"/>
                <a:gd name="connsiteY3" fmla="*/ 1334873 h 1334873"/>
                <a:gd name="connsiteX4" fmla="*/ 0 w 3793867"/>
                <a:gd name="connsiteY4" fmla="*/ 549361 h 1334873"/>
                <a:gd name="connsiteX0" fmla="*/ 0 w 3768467"/>
                <a:gd name="connsiteY0" fmla="*/ 552536 h 1334873"/>
                <a:gd name="connsiteX1" fmla="*/ 1887065 w 3768467"/>
                <a:gd name="connsiteY1" fmla="*/ 0 h 1334873"/>
                <a:gd name="connsiteX2" fmla="*/ 3768467 w 3768467"/>
                <a:gd name="connsiteY2" fmla="*/ 599817 h 1334873"/>
                <a:gd name="connsiteX3" fmla="*/ 1886722 w 3768467"/>
                <a:gd name="connsiteY3" fmla="*/ 1334873 h 1334873"/>
                <a:gd name="connsiteX4" fmla="*/ 0 w 3768467"/>
                <a:gd name="connsiteY4" fmla="*/ 552536 h 1334873"/>
                <a:gd name="connsiteX0" fmla="*/ 0 w 3806567"/>
                <a:gd name="connsiteY0" fmla="*/ 555711 h 1334873"/>
                <a:gd name="connsiteX1" fmla="*/ 1925165 w 3806567"/>
                <a:gd name="connsiteY1" fmla="*/ 0 h 1334873"/>
                <a:gd name="connsiteX2" fmla="*/ 3806567 w 3806567"/>
                <a:gd name="connsiteY2" fmla="*/ 599817 h 1334873"/>
                <a:gd name="connsiteX3" fmla="*/ 1924822 w 3806567"/>
                <a:gd name="connsiteY3" fmla="*/ 1334873 h 1334873"/>
                <a:gd name="connsiteX4" fmla="*/ 0 w 3806567"/>
                <a:gd name="connsiteY4" fmla="*/ 555711 h 1334873"/>
                <a:gd name="connsiteX0" fmla="*/ 0 w 3784342"/>
                <a:gd name="connsiteY0" fmla="*/ 555711 h 1334873"/>
                <a:gd name="connsiteX1" fmla="*/ 1902940 w 3784342"/>
                <a:gd name="connsiteY1" fmla="*/ 0 h 1334873"/>
                <a:gd name="connsiteX2" fmla="*/ 3784342 w 3784342"/>
                <a:gd name="connsiteY2" fmla="*/ 599817 h 1334873"/>
                <a:gd name="connsiteX3" fmla="*/ 1902597 w 3784342"/>
                <a:gd name="connsiteY3" fmla="*/ 1334873 h 1334873"/>
                <a:gd name="connsiteX4" fmla="*/ 0 w 3784342"/>
                <a:gd name="connsiteY4" fmla="*/ 555711 h 1334873"/>
                <a:gd name="connsiteX0" fmla="*/ 0 w 3784342"/>
                <a:gd name="connsiteY0" fmla="*/ 539836 h 1334873"/>
                <a:gd name="connsiteX1" fmla="*/ 1902940 w 3784342"/>
                <a:gd name="connsiteY1" fmla="*/ 0 h 1334873"/>
                <a:gd name="connsiteX2" fmla="*/ 3784342 w 3784342"/>
                <a:gd name="connsiteY2" fmla="*/ 599817 h 1334873"/>
                <a:gd name="connsiteX3" fmla="*/ 1902597 w 3784342"/>
                <a:gd name="connsiteY3" fmla="*/ 1334873 h 1334873"/>
                <a:gd name="connsiteX4" fmla="*/ 0 w 3784342"/>
                <a:gd name="connsiteY4" fmla="*/ 539836 h 1334873"/>
                <a:gd name="connsiteX0" fmla="*/ 0 w 3800217"/>
                <a:gd name="connsiteY0" fmla="*/ 555711 h 1334873"/>
                <a:gd name="connsiteX1" fmla="*/ 1918815 w 3800217"/>
                <a:gd name="connsiteY1" fmla="*/ 0 h 1334873"/>
                <a:gd name="connsiteX2" fmla="*/ 3800217 w 3800217"/>
                <a:gd name="connsiteY2" fmla="*/ 599817 h 1334873"/>
                <a:gd name="connsiteX3" fmla="*/ 1918472 w 3800217"/>
                <a:gd name="connsiteY3" fmla="*/ 1334873 h 1334873"/>
                <a:gd name="connsiteX4" fmla="*/ 0 w 3800217"/>
                <a:gd name="connsiteY4" fmla="*/ 555711 h 1334873"/>
                <a:gd name="connsiteX0" fmla="*/ 0 w 3787517"/>
                <a:gd name="connsiteY0" fmla="*/ 552536 h 1334873"/>
                <a:gd name="connsiteX1" fmla="*/ 1906115 w 3787517"/>
                <a:gd name="connsiteY1" fmla="*/ 0 h 1334873"/>
                <a:gd name="connsiteX2" fmla="*/ 3787517 w 3787517"/>
                <a:gd name="connsiteY2" fmla="*/ 599817 h 1334873"/>
                <a:gd name="connsiteX3" fmla="*/ 1905772 w 3787517"/>
                <a:gd name="connsiteY3" fmla="*/ 1334873 h 1334873"/>
                <a:gd name="connsiteX4" fmla="*/ 0 w 3787517"/>
                <a:gd name="connsiteY4" fmla="*/ 552536 h 1334873"/>
                <a:gd name="connsiteX0" fmla="*/ 0 w 3584317"/>
                <a:gd name="connsiteY0" fmla="*/ 520786 h 1334873"/>
                <a:gd name="connsiteX1" fmla="*/ 1702915 w 3584317"/>
                <a:gd name="connsiteY1" fmla="*/ 0 h 1334873"/>
                <a:gd name="connsiteX2" fmla="*/ 3584317 w 3584317"/>
                <a:gd name="connsiteY2" fmla="*/ 599817 h 1334873"/>
                <a:gd name="connsiteX3" fmla="*/ 1702572 w 3584317"/>
                <a:gd name="connsiteY3" fmla="*/ 1334873 h 1334873"/>
                <a:gd name="connsiteX4" fmla="*/ 0 w 3584317"/>
                <a:gd name="connsiteY4" fmla="*/ 520786 h 1334873"/>
                <a:gd name="connsiteX0" fmla="*/ 0 w 3793867"/>
                <a:gd name="connsiteY0" fmla="*/ 549361 h 1334873"/>
                <a:gd name="connsiteX1" fmla="*/ 1912465 w 3793867"/>
                <a:gd name="connsiteY1" fmla="*/ 0 h 1334873"/>
                <a:gd name="connsiteX2" fmla="*/ 3793867 w 3793867"/>
                <a:gd name="connsiteY2" fmla="*/ 599817 h 1334873"/>
                <a:gd name="connsiteX3" fmla="*/ 1912122 w 3793867"/>
                <a:gd name="connsiteY3" fmla="*/ 1334873 h 1334873"/>
                <a:gd name="connsiteX4" fmla="*/ 0 w 3793867"/>
                <a:gd name="connsiteY4" fmla="*/ 549361 h 1334873"/>
                <a:gd name="connsiteX0" fmla="*/ 0 w 3809742"/>
                <a:gd name="connsiteY0" fmla="*/ 555711 h 1334873"/>
                <a:gd name="connsiteX1" fmla="*/ 1928340 w 3809742"/>
                <a:gd name="connsiteY1" fmla="*/ 0 h 1334873"/>
                <a:gd name="connsiteX2" fmla="*/ 3809742 w 3809742"/>
                <a:gd name="connsiteY2" fmla="*/ 599817 h 1334873"/>
                <a:gd name="connsiteX3" fmla="*/ 1927997 w 3809742"/>
                <a:gd name="connsiteY3" fmla="*/ 1334873 h 1334873"/>
                <a:gd name="connsiteX4" fmla="*/ 0 w 3809742"/>
                <a:gd name="connsiteY4" fmla="*/ 555711 h 1334873"/>
                <a:gd name="connsiteX0" fmla="*/ 0 w 3787517"/>
                <a:gd name="connsiteY0" fmla="*/ 552536 h 1334873"/>
                <a:gd name="connsiteX1" fmla="*/ 1906115 w 3787517"/>
                <a:gd name="connsiteY1" fmla="*/ 0 h 1334873"/>
                <a:gd name="connsiteX2" fmla="*/ 3787517 w 3787517"/>
                <a:gd name="connsiteY2" fmla="*/ 599817 h 1334873"/>
                <a:gd name="connsiteX3" fmla="*/ 1905772 w 3787517"/>
                <a:gd name="connsiteY3" fmla="*/ 1334873 h 1334873"/>
                <a:gd name="connsiteX4" fmla="*/ 0 w 3787517"/>
                <a:gd name="connsiteY4" fmla="*/ 552536 h 1334873"/>
                <a:gd name="connsiteX0" fmla="*/ 0 w 3787517"/>
                <a:gd name="connsiteY0" fmla="*/ 557299 h 1339636"/>
                <a:gd name="connsiteX1" fmla="*/ 1915640 w 3787517"/>
                <a:gd name="connsiteY1" fmla="*/ 0 h 1339636"/>
                <a:gd name="connsiteX2" fmla="*/ 3787517 w 3787517"/>
                <a:gd name="connsiteY2" fmla="*/ 604580 h 1339636"/>
                <a:gd name="connsiteX3" fmla="*/ 1905772 w 3787517"/>
                <a:gd name="connsiteY3" fmla="*/ 1339636 h 1339636"/>
                <a:gd name="connsiteX4" fmla="*/ 0 w 3787517"/>
                <a:gd name="connsiteY4" fmla="*/ 557299 h 1339636"/>
                <a:gd name="connsiteX0" fmla="*/ 0 w 3787517"/>
                <a:gd name="connsiteY0" fmla="*/ 562062 h 1344399"/>
                <a:gd name="connsiteX1" fmla="*/ 1906115 w 3787517"/>
                <a:gd name="connsiteY1" fmla="*/ 0 h 1344399"/>
                <a:gd name="connsiteX2" fmla="*/ 3787517 w 3787517"/>
                <a:gd name="connsiteY2" fmla="*/ 609343 h 1344399"/>
                <a:gd name="connsiteX3" fmla="*/ 1905772 w 3787517"/>
                <a:gd name="connsiteY3" fmla="*/ 1344399 h 1344399"/>
                <a:gd name="connsiteX4" fmla="*/ 0 w 3787517"/>
                <a:gd name="connsiteY4" fmla="*/ 562062 h 1344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7517" h="1344399">
                  <a:moveTo>
                    <a:pt x="0" y="562062"/>
                  </a:moveTo>
                  <a:lnTo>
                    <a:pt x="1906115" y="0"/>
                  </a:lnTo>
                  <a:lnTo>
                    <a:pt x="3787517" y="609343"/>
                  </a:lnTo>
                  <a:lnTo>
                    <a:pt x="1905772" y="1344399"/>
                  </a:lnTo>
                  <a:lnTo>
                    <a:pt x="0" y="562062"/>
                  </a:lnTo>
                  <a:close/>
                </a:path>
              </a:pathLst>
            </a:custGeom>
            <a:solidFill>
              <a:srgbClr val="2676FF">
                <a:lumMod val="40000"/>
                <a:lumOff val="60000"/>
              </a:srgbClr>
            </a:solidFill>
            <a:ln w="3175" cap="flat" cmpd="sng" algn="ctr">
              <a:solidFill>
                <a:srgbClr val="2676FF">
                  <a:lumMod val="40000"/>
                  <a:lumOff val="60000"/>
                </a:srgbClr>
              </a:solidFill>
              <a:prstDash val="solid"/>
            </a:ln>
            <a:effectLst>
              <a:outerShdw blurRad="63500" dist="88900" dir="2640000" algn="t" rotWithShape="0">
                <a:prstClr val="black">
                  <a:alpha val="15000"/>
                </a:prstClr>
              </a:outerShdw>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9" name="Freeform 23"/>
            <p:cNvSpPr>
              <a:spLocks/>
            </p:cNvSpPr>
            <p:nvPr/>
          </p:nvSpPr>
          <p:spPr bwMode="auto">
            <a:xfrm>
              <a:off x="2916639" y="3674072"/>
              <a:ext cx="1984863" cy="1537488"/>
            </a:xfrm>
            <a:custGeom>
              <a:avLst/>
              <a:gdLst>
                <a:gd name="T0" fmla="*/ 1070 w 1070"/>
                <a:gd name="T1" fmla="*/ 341 h 1098"/>
                <a:gd name="T2" fmla="*/ 312 w 1070"/>
                <a:gd name="T3" fmla="*/ 0 h 1098"/>
                <a:gd name="T4" fmla="*/ 0 w 1070"/>
                <a:gd name="T5" fmla="*/ 516 h 1098"/>
                <a:gd name="T6" fmla="*/ 1070 w 1070"/>
                <a:gd name="T7" fmla="*/ 1098 h 1098"/>
                <a:gd name="T8" fmla="*/ 1070 w 1070"/>
                <a:gd name="T9" fmla="*/ 341 h 1098"/>
              </a:gdLst>
              <a:ahLst/>
              <a:cxnLst>
                <a:cxn ang="0">
                  <a:pos x="T0" y="T1"/>
                </a:cxn>
                <a:cxn ang="0">
                  <a:pos x="T2" y="T3"/>
                </a:cxn>
                <a:cxn ang="0">
                  <a:pos x="T4" y="T5"/>
                </a:cxn>
                <a:cxn ang="0">
                  <a:pos x="T6" y="T7"/>
                </a:cxn>
                <a:cxn ang="0">
                  <a:pos x="T8" y="T9"/>
                </a:cxn>
              </a:cxnLst>
              <a:rect l="0" t="0" r="r" b="b"/>
              <a:pathLst>
                <a:path w="1070" h="1098">
                  <a:moveTo>
                    <a:pt x="1070" y="341"/>
                  </a:moveTo>
                  <a:lnTo>
                    <a:pt x="312" y="0"/>
                  </a:lnTo>
                  <a:lnTo>
                    <a:pt x="0" y="516"/>
                  </a:lnTo>
                  <a:lnTo>
                    <a:pt x="1070" y="1098"/>
                  </a:lnTo>
                  <a:lnTo>
                    <a:pt x="1070" y="341"/>
                  </a:lnTo>
                  <a:close/>
                </a:path>
              </a:pathLst>
            </a:custGeom>
            <a:gradFill>
              <a:gsLst>
                <a:gs pos="0">
                  <a:srgbClr val="2676FF">
                    <a:lumMod val="60000"/>
                    <a:lumOff val="40000"/>
                    <a:alpha val="70000"/>
                  </a:srgbClr>
                </a:gs>
                <a:gs pos="100000">
                  <a:srgbClr val="2676FF">
                    <a:alpha val="70000"/>
                  </a:srgbClr>
                </a:gs>
              </a:gsLst>
              <a:lin ang="5400000" scaled="0"/>
            </a:gra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0" name="Freeform 26"/>
            <p:cNvSpPr>
              <a:spLocks/>
            </p:cNvSpPr>
            <p:nvPr/>
          </p:nvSpPr>
          <p:spPr bwMode="auto">
            <a:xfrm>
              <a:off x="4901502" y="3696119"/>
              <a:ext cx="1953541" cy="1515442"/>
            </a:xfrm>
            <a:custGeom>
              <a:avLst/>
              <a:gdLst>
                <a:gd name="T0" fmla="*/ 742 w 1053"/>
                <a:gd name="T1" fmla="*/ 0 h 1083"/>
                <a:gd name="T2" fmla="*/ 0 w 1053"/>
                <a:gd name="T3" fmla="*/ 326 h 1083"/>
                <a:gd name="T4" fmla="*/ 0 w 1053"/>
                <a:gd name="T5" fmla="*/ 1083 h 1083"/>
                <a:gd name="T6" fmla="*/ 1053 w 1053"/>
                <a:gd name="T7" fmla="*/ 532 h 1083"/>
                <a:gd name="T8" fmla="*/ 742 w 1053"/>
                <a:gd name="T9" fmla="*/ 0 h 1083"/>
              </a:gdLst>
              <a:ahLst/>
              <a:cxnLst>
                <a:cxn ang="0">
                  <a:pos x="T0" y="T1"/>
                </a:cxn>
                <a:cxn ang="0">
                  <a:pos x="T2" y="T3"/>
                </a:cxn>
                <a:cxn ang="0">
                  <a:pos x="T4" y="T5"/>
                </a:cxn>
                <a:cxn ang="0">
                  <a:pos x="T6" y="T7"/>
                </a:cxn>
                <a:cxn ang="0">
                  <a:pos x="T8" y="T9"/>
                </a:cxn>
              </a:cxnLst>
              <a:rect l="0" t="0" r="r" b="b"/>
              <a:pathLst>
                <a:path w="1053" h="1083">
                  <a:moveTo>
                    <a:pt x="742" y="0"/>
                  </a:moveTo>
                  <a:lnTo>
                    <a:pt x="0" y="326"/>
                  </a:lnTo>
                  <a:lnTo>
                    <a:pt x="0" y="1083"/>
                  </a:lnTo>
                  <a:lnTo>
                    <a:pt x="1053" y="532"/>
                  </a:lnTo>
                  <a:lnTo>
                    <a:pt x="742" y="0"/>
                  </a:lnTo>
                  <a:close/>
                </a:path>
              </a:pathLst>
            </a:custGeom>
            <a:solidFill>
              <a:srgbClr val="2676FF">
                <a:alpha val="70000"/>
              </a:srgbClr>
            </a:soli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1" name="Freeform 41"/>
            <p:cNvSpPr>
              <a:spLocks/>
            </p:cNvSpPr>
            <p:nvPr/>
          </p:nvSpPr>
          <p:spPr bwMode="auto">
            <a:xfrm>
              <a:off x="3495509" y="3358452"/>
              <a:ext cx="2781825" cy="793692"/>
            </a:xfrm>
            <a:custGeom>
              <a:avLst/>
              <a:gdLst>
                <a:gd name="T0" fmla="*/ 0 w 1500"/>
                <a:gd name="T1" fmla="*/ 226 h 567"/>
                <a:gd name="T2" fmla="*/ 758 w 1500"/>
                <a:gd name="T3" fmla="*/ 0 h 567"/>
                <a:gd name="T4" fmla="*/ 1500 w 1500"/>
                <a:gd name="T5" fmla="*/ 241 h 567"/>
                <a:gd name="T6" fmla="*/ 758 w 1500"/>
                <a:gd name="T7" fmla="*/ 567 h 567"/>
                <a:gd name="T8" fmla="*/ 0 w 1500"/>
                <a:gd name="T9" fmla="*/ 226 h 567"/>
              </a:gdLst>
              <a:ahLst/>
              <a:cxnLst>
                <a:cxn ang="0">
                  <a:pos x="T0" y="T1"/>
                </a:cxn>
                <a:cxn ang="0">
                  <a:pos x="T2" y="T3"/>
                </a:cxn>
                <a:cxn ang="0">
                  <a:pos x="T4" y="T5"/>
                </a:cxn>
                <a:cxn ang="0">
                  <a:pos x="T6" y="T7"/>
                </a:cxn>
                <a:cxn ang="0">
                  <a:pos x="T8" y="T9"/>
                </a:cxn>
              </a:cxnLst>
              <a:rect l="0" t="0" r="r" b="b"/>
              <a:pathLst>
                <a:path w="1500" h="567">
                  <a:moveTo>
                    <a:pt x="0" y="226"/>
                  </a:moveTo>
                  <a:lnTo>
                    <a:pt x="758" y="0"/>
                  </a:lnTo>
                  <a:lnTo>
                    <a:pt x="1500" y="241"/>
                  </a:lnTo>
                  <a:lnTo>
                    <a:pt x="758" y="567"/>
                  </a:lnTo>
                  <a:lnTo>
                    <a:pt x="0" y="226"/>
                  </a:lnTo>
                  <a:close/>
                </a:path>
              </a:pathLst>
            </a:custGeom>
            <a:gradFill>
              <a:gsLst>
                <a:gs pos="16000">
                  <a:srgbClr val="F9F9F9"/>
                </a:gs>
                <a:gs pos="56000">
                  <a:srgbClr val="2676FF">
                    <a:lumMod val="20000"/>
                    <a:lumOff val="80000"/>
                  </a:srgbClr>
                </a:gs>
                <a:gs pos="100000">
                  <a:srgbClr val="2676FF">
                    <a:lumMod val="20000"/>
                    <a:lumOff val="80000"/>
                  </a:srgbClr>
                </a:gs>
              </a:gsLst>
              <a:lin ang="0" scaled="0"/>
            </a:gra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2" name="Freeform 35"/>
            <p:cNvSpPr>
              <a:spLocks/>
            </p:cNvSpPr>
            <p:nvPr/>
          </p:nvSpPr>
          <p:spPr bwMode="auto">
            <a:xfrm>
              <a:off x="3573233" y="2806116"/>
              <a:ext cx="1328269" cy="1218387"/>
            </a:xfrm>
            <a:custGeom>
              <a:avLst/>
              <a:gdLst>
                <a:gd name="T0" fmla="*/ 716 w 716"/>
                <a:gd name="T1" fmla="*/ 144 h 870"/>
                <a:gd name="T2" fmla="*/ 332 w 716"/>
                <a:gd name="T3" fmla="*/ 0 h 870"/>
                <a:gd name="T4" fmla="*/ 0 w 716"/>
                <a:gd name="T5" fmla="*/ 550 h 870"/>
                <a:gd name="T6" fmla="*/ 713 w 716"/>
                <a:gd name="T7" fmla="*/ 870 h 870"/>
                <a:gd name="T8" fmla="*/ 716 w 716"/>
                <a:gd name="T9" fmla="*/ 869 h 870"/>
                <a:gd name="T10" fmla="*/ 716 w 716"/>
                <a:gd name="T11" fmla="*/ 144 h 870"/>
              </a:gdLst>
              <a:ahLst/>
              <a:cxnLst>
                <a:cxn ang="0">
                  <a:pos x="T0" y="T1"/>
                </a:cxn>
                <a:cxn ang="0">
                  <a:pos x="T2" y="T3"/>
                </a:cxn>
                <a:cxn ang="0">
                  <a:pos x="T4" y="T5"/>
                </a:cxn>
                <a:cxn ang="0">
                  <a:pos x="T6" y="T7"/>
                </a:cxn>
                <a:cxn ang="0">
                  <a:pos x="T8" y="T9"/>
                </a:cxn>
                <a:cxn ang="0">
                  <a:pos x="T10" y="T11"/>
                </a:cxn>
              </a:cxnLst>
              <a:rect l="0" t="0" r="r" b="b"/>
              <a:pathLst>
                <a:path w="716" h="870">
                  <a:moveTo>
                    <a:pt x="716" y="144"/>
                  </a:moveTo>
                  <a:lnTo>
                    <a:pt x="332" y="0"/>
                  </a:lnTo>
                  <a:lnTo>
                    <a:pt x="0" y="550"/>
                  </a:lnTo>
                  <a:lnTo>
                    <a:pt x="713" y="870"/>
                  </a:lnTo>
                  <a:lnTo>
                    <a:pt x="716" y="869"/>
                  </a:lnTo>
                  <a:lnTo>
                    <a:pt x="716" y="144"/>
                  </a:lnTo>
                  <a:close/>
                </a:path>
              </a:pathLst>
            </a:custGeom>
            <a:gradFill rotWithShape="1">
              <a:gsLst>
                <a:gs pos="98000">
                  <a:srgbClr val="2676FF">
                    <a:lumMod val="60000"/>
                    <a:lumOff val="40000"/>
                    <a:alpha val="70000"/>
                  </a:srgbClr>
                </a:gs>
                <a:gs pos="0">
                  <a:srgbClr val="2676FF">
                    <a:lumMod val="20000"/>
                    <a:lumOff val="80000"/>
                    <a:alpha val="70000"/>
                  </a:srgbClr>
                </a:gs>
              </a:gsLst>
              <a:lin ang="5400000" scaled="1"/>
            </a:gradFill>
            <a:ln w="9525" cap="rnd">
              <a:solidFill>
                <a:srgbClr val="2676FF">
                  <a:lumMod val="40000"/>
                  <a:lumOff val="60000"/>
                </a:srgbClr>
              </a:solidFill>
              <a:prstDash val="solid"/>
              <a:round/>
              <a:headEnd/>
              <a:tailEnd/>
            </a:ln>
          </p:spPr>
          <p:txBody>
            <a:bodyPr/>
            <a:lstStyle/>
            <a:p>
              <a:pPr defTabSz="685617">
                <a:defRPr/>
              </a:pPr>
              <a:endParaRPr lang="zh-CN" altLang="en-US" sz="1300" kern="0">
                <a:solidFill>
                  <a:sysClr val="windowText" lastClr="000000"/>
                </a:solidFill>
                <a:ea typeface="宋体" charset="-122"/>
              </a:endParaRPr>
            </a:p>
          </p:txBody>
        </p:sp>
        <p:sp>
          <p:nvSpPr>
            <p:cNvPr id="13" name="Freeform 38"/>
            <p:cNvSpPr>
              <a:spLocks/>
            </p:cNvSpPr>
            <p:nvPr/>
          </p:nvSpPr>
          <p:spPr bwMode="auto">
            <a:xfrm>
              <a:off x="4901502" y="2818880"/>
              <a:ext cx="1296947" cy="1204463"/>
            </a:xfrm>
            <a:custGeom>
              <a:avLst/>
              <a:gdLst>
                <a:gd name="T0" fmla="*/ 376 w 699"/>
                <a:gd name="T1" fmla="*/ 0 h 860"/>
                <a:gd name="T2" fmla="*/ 0 w 699"/>
                <a:gd name="T3" fmla="*/ 135 h 860"/>
                <a:gd name="T4" fmla="*/ 0 w 699"/>
                <a:gd name="T5" fmla="*/ 860 h 860"/>
                <a:gd name="T6" fmla="*/ 699 w 699"/>
                <a:gd name="T7" fmla="*/ 553 h 860"/>
                <a:gd name="T8" fmla="*/ 376 w 699"/>
                <a:gd name="T9" fmla="*/ 0 h 860"/>
              </a:gdLst>
              <a:ahLst/>
              <a:cxnLst>
                <a:cxn ang="0">
                  <a:pos x="T0" y="T1"/>
                </a:cxn>
                <a:cxn ang="0">
                  <a:pos x="T2" y="T3"/>
                </a:cxn>
                <a:cxn ang="0">
                  <a:pos x="T4" y="T5"/>
                </a:cxn>
                <a:cxn ang="0">
                  <a:pos x="T6" y="T7"/>
                </a:cxn>
                <a:cxn ang="0">
                  <a:pos x="T8" y="T9"/>
                </a:cxn>
              </a:cxnLst>
              <a:rect l="0" t="0" r="r" b="b"/>
              <a:pathLst>
                <a:path w="699" h="860">
                  <a:moveTo>
                    <a:pt x="376" y="0"/>
                  </a:moveTo>
                  <a:lnTo>
                    <a:pt x="0" y="135"/>
                  </a:lnTo>
                  <a:lnTo>
                    <a:pt x="0" y="860"/>
                  </a:lnTo>
                  <a:lnTo>
                    <a:pt x="699" y="553"/>
                  </a:lnTo>
                  <a:lnTo>
                    <a:pt x="376" y="0"/>
                  </a:lnTo>
                  <a:close/>
                </a:path>
              </a:pathLst>
            </a:custGeom>
            <a:solidFill>
              <a:srgbClr val="2676FF">
                <a:alpha val="70000"/>
              </a:srgbClr>
            </a:soli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4" name="Freeform 44"/>
            <p:cNvSpPr>
              <a:spLocks/>
            </p:cNvSpPr>
            <p:nvPr/>
          </p:nvSpPr>
          <p:spPr bwMode="auto">
            <a:xfrm>
              <a:off x="4189225" y="2691239"/>
              <a:ext cx="1409474" cy="316781"/>
            </a:xfrm>
            <a:custGeom>
              <a:avLst/>
              <a:gdLst>
                <a:gd name="T0" fmla="*/ 0 w 760"/>
                <a:gd name="T1" fmla="*/ 82 h 226"/>
                <a:gd name="T2" fmla="*/ 384 w 760"/>
                <a:gd name="T3" fmla="*/ 226 h 226"/>
                <a:gd name="T4" fmla="*/ 760 w 760"/>
                <a:gd name="T5" fmla="*/ 91 h 226"/>
                <a:gd name="T6" fmla="*/ 384 w 760"/>
                <a:gd name="T7" fmla="*/ 0 h 226"/>
                <a:gd name="T8" fmla="*/ 0 w 760"/>
                <a:gd name="T9" fmla="*/ 82 h 226"/>
              </a:gdLst>
              <a:ahLst/>
              <a:cxnLst>
                <a:cxn ang="0">
                  <a:pos x="T0" y="T1"/>
                </a:cxn>
                <a:cxn ang="0">
                  <a:pos x="T2" y="T3"/>
                </a:cxn>
                <a:cxn ang="0">
                  <a:pos x="T4" y="T5"/>
                </a:cxn>
                <a:cxn ang="0">
                  <a:pos x="T6" y="T7"/>
                </a:cxn>
                <a:cxn ang="0">
                  <a:pos x="T8" y="T9"/>
                </a:cxn>
              </a:cxnLst>
              <a:rect l="0" t="0" r="r" b="b"/>
              <a:pathLst>
                <a:path w="760" h="226">
                  <a:moveTo>
                    <a:pt x="0" y="82"/>
                  </a:moveTo>
                  <a:lnTo>
                    <a:pt x="384" y="226"/>
                  </a:lnTo>
                  <a:lnTo>
                    <a:pt x="760" y="91"/>
                  </a:lnTo>
                  <a:lnTo>
                    <a:pt x="384" y="0"/>
                  </a:lnTo>
                  <a:lnTo>
                    <a:pt x="0" y="82"/>
                  </a:lnTo>
                  <a:close/>
                </a:path>
              </a:pathLst>
            </a:custGeom>
            <a:gradFill>
              <a:gsLst>
                <a:gs pos="16000">
                  <a:srgbClr val="F9F9F9"/>
                </a:gs>
                <a:gs pos="56000">
                  <a:srgbClr val="2676FF">
                    <a:lumMod val="20000"/>
                    <a:lumOff val="80000"/>
                  </a:srgbClr>
                </a:gs>
                <a:gs pos="100000">
                  <a:srgbClr val="2676FF">
                    <a:lumMod val="20000"/>
                    <a:lumOff val="80000"/>
                  </a:srgbClr>
                </a:gs>
              </a:gsLst>
              <a:lin ang="0" scaled="0"/>
            </a:gra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5" name="Freeform 29"/>
            <p:cNvSpPr>
              <a:spLocks/>
            </p:cNvSpPr>
            <p:nvPr/>
          </p:nvSpPr>
          <p:spPr bwMode="auto">
            <a:xfrm>
              <a:off x="4901502" y="1916113"/>
              <a:ext cx="622953" cy="974710"/>
            </a:xfrm>
            <a:custGeom>
              <a:avLst/>
              <a:gdLst>
                <a:gd name="T0" fmla="*/ 336 w 336"/>
                <a:gd name="T1" fmla="*/ 575 h 696"/>
                <a:gd name="T2" fmla="*/ 0 w 336"/>
                <a:gd name="T3" fmla="*/ 0 h 696"/>
                <a:gd name="T4" fmla="*/ 0 w 336"/>
                <a:gd name="T5" fmla="*/ 696 h 696"/>
                <a:gd name="T6" fmla="*/ 336 w 336"/>
                <a:gd name="T7" fmla="*/ 575 h 696"/>
              </a:gdLst>
              <a:ahLst/>
              <a:cxnLst>
                <a:cxn ang="0">
                  <a:pos x="T0" y="T1"/>
                </a:cxn>
                <a:cxn ang="0">
                  <a:pos x="T2" y="T3"/>
                </a:cxn>
                <a:cxn ang="0">
                  <a:pos x="T4" y="T5"/>
                </a:cxn>
                <a:cxn ang="0">
                  <a:pos x="T6" y="T7"/>
                </a:cxn>
              </a:cxnLst>
              <a:rect l="0" t="0" r="r" b="b"/>
              <a:pathLst>
                <a:path w="336" h="696">
                  <a:moveTo>
                    <a:pt x="336" y="575"/>
                  </a:moveTo>
                  <a:lnTo>
                    <a:pt x="0" y="0"/>
                  </a:lnTo>
                  <a:lnTo>
                    <a:pt x="0" y="696"/>
                  </a:lnTo>
                  <a:lnTo>
                    <a:pt x="336" y="575"/>
                  </a:lnTo>
                  <a:close/>
                </a:path>
              </a:pathLst>
            </a:custGeom>
            <a:solidFill>
              <a:srgbClr val="2676FF">
                <a:alpha val="70000"/>
              </a:srgbClr>
            </a:soli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sp>
          <p:nvSpPr>
            <p:cNvPr id="16" name="Freeform 32"/>
            <p:cNvSpPr>
              <a:spLocks/>
            </p:cNvSpPr>
            <p:nvPr/>
          </p:nvSpPr>
          <p:spPr bwMode="auto">
            <a:xfrm>
              <a:off x="4263469" y="1916113"/>
              <a:ext cx="638033" cy="977031"/>
            </a:xfrm>
            <a:custGeom>
              <a:avLst/>
              <a:gdLst>
                <a:gd name="T0" fmla="*/ 0 w 344"/>
                <a:gd name="T1" fmla="*/ 570 h 698"/>
                <a:gd name="T2" fmla="*/ 340 w 344"/>
                <a:gd name="T3" fmla="*/ 698 h 698"/>
                <a:gd name="T4" fmla="*/ 344 w 344"/>
                <a:gd name="T5" fmla="*/ 696 h 698"/>
                <a:gd name="T6" fmla="*/ 344 w 344"/>
                <a:gd name="T7" fmla="*/ 0 h 698"/>
                <a:gd name="T8" fmla="*/ 0 w 344"/>
                <a:gd name="T9" fmla="*/ 570 h 698"/>
              </a:gdLst>
              <a:ahLst/>
              <a:cxnLst>
                <a:cxn ang="0">
                  <a:pos x="T0" y="T1"/>
                </a:cxn>
                <a:cxn ang="0">
                  <a:pos x="T2" y="T3"/>
                </a:cxn>
                <a:cxn ang="0">
                  <a:pos x="T4" y="T5"/>
                </a:cxn>
                <a:cxn ang="0">
                  <a:pos x="T6" y="T7"/>
                </a:cxn>
                <a:cxn ang="0">
                  <a:pos x="T8" y="T9"/>
                </a:cxn>
              </a:cxnLst>
              <a:rect l="0" t="0" r="r" b="b"/>
              <a:pathLst>
                <a:path w="344" h="698">
                  <a:moveTo>
                    <a:pt x="0" y="570"/>
                  </a:moveTo>
                  <a:lnTo>
                    <a:pt x="340" y="698"/>
                  </a:lnTo>
                  <a:lnTo>
                    <a:pt x="344" y="696"/>
                  </a:lnTo>
                  <a:lnTo>
                    <a:pt x="344" y="0"/>
                  </a:lnTo>
                  <a:lnTo>
                    <a:pt x="0" y="570"/>
                  </a:lnTo>
                  <a:close/>
                </a:path>
              </a:pathLst>
            </a:custGeom>
            <a:solidFill>
              <a:srgbClr val="2676FF">
                <a:lumMod val="40000"/>
                <a:lumOff val="60000"/>
                <a:alpha val="70000"/>
              </a:srgbClr>
            </a:solidFill>
            <a:ln w="3175" cap="flat" cmpd="sng" algn="ctr">
              <a:solidFill>
                <a:srgbClr val="2676FF">
                  <a:lumMod val="40000"/>
                  <a:lumOff val="60000"/>
                </a:srgbClr>
              </a:solidFill>
              <a:prstDash val="solid"/>
            </a:ln>
            <a:effectLst/>
          </p:spPr>
          <p:txBody>
            <a:bodyPr anchor="ctr"/>
            <a:lstStyle/>
            <a:p>
              <a:pPr algn="ctr" defTabSz="685617">
                <a:defRPr/>
              </a:pPr>
              <a:endParaRPr lang="zh-CN" altLang="en-US" sz="1300" kern="0">
                <a:solidFill>
                  <a:sysClr val="window" lastClr="FFFFFF"/>
                </a:solidFill>
                <a:latin typeface="Calibri"/>
                <a:ea typeface="宋体"/>
              </a:endParaRPr>
            </a:p>
          </p:txBody>
        </p:sp>
      </p:grpSp>
      <p:grpSp>
        <p:nvGrpSpPr>
          <p:cNvPr id="17" name="组合 16"/>
          <p:cNvGrpSpPr/>
          <p:nvPr/>
        </p:nvGrpSpPr>
        <p:grpSpPr>
          <a:xfrm>
            <a:off x="4158928" y="1065947"/>
            <a:ext cx="2834034" cy="639653"/>
            <a:chOff x="4020697" y="1578278"/>
            <a:chExt cx="3215600" cy="852870"/>
          </a:xfrm>
        </p:grpSpPr>
        <p:sp>
          <p:nvSpPr>
            <p:cNvPr id="18" name="TextBox 17"/>
            <p:cNvSpPr txBox="1">
              <a:spLocks noChangeArrowheads="1"/>
            </p:cNvSpPr>
            <p:nvPr/>
          </p:nvSpPr>
          <p:spPr bwMode="auto">
            <a:xfrm flipH="1">
              <a:off x="4020697" y="1897668"/>
              <a:ext cx="3215600" cy="533480"/>
            </a:xfrm>
            <a:prstGeom prst="rect">
              <a:avLst/>
            </a:prstGeom>
            <a:noFill/>
            <a:ln>
              <a:noFill/>
            </a:ln>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000" kern="0" dirty="0">
                  <a:latin typeface="微软雅黑" pitchFamily="34" charset="-122"/>
                  <a:ea typeface="微软雅黑" pitchFamily="34" charset="-122"/>
                </a:rPr>
                <a:t>单击添加文本，单击添加文本，单击添加文本</a:t>
              </a:r>
              <a:endParaRPr lang="en-US" altLang="zh-CN" sz="1000" kern="0" dirty="0">
                <a:latin typeface="微软雅黑" pitchFamily="34" charset="-122"/>
                <a:ea typeface="微软雅黑" pitchFamily="34" charset="-122"/>
              </a:endParaRPr>
            </a:p>
            <a:p>
              <a:pPr eaLnBrk="1" hangingPunct="1">
                <a:defRPr/>
              </a:pPr>
              <a:endParaRPr lang="en-US" altLang="zh-CN" sz="1000" kern="0" dirty="0">
                <a:latin typeface="微软雅黑" pitchFamily="34" charset="-122"/>
                <a:ea typeface="微软雅黑" pitchFamily="34" charset="-122"/>
              </a:endParaRPr>
            </a:p>
          </p:txBody>
        </p:sp>
        <p:sp>
          <p:nvSpPr>
            <p:cNvPr id="19" name="TextBox 11"/>
            <p:cNvSpPr txBox="1">
              <a:spLocks noChangeArrowheads="1"/>
            </p:cNvSpPr>
            <p:nvPr/>
          </p:nvSpPr>
          <p:spPr bwMode="auto">
            <a:xfrm flipH="1">
              <a:off x="4023803" y="1578278"/>
              <a:ext cx="2033521" cy="369332"/>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b="1" kern="0" dirty="0">
                  <a:solidFill>
                    <a:srgbClr val="00B0F0"/>
                  </a:solidFill>
                  <a:latin typeface="微软雅黑" pitchFamily="34" charset="-122"/>
                  <a:ea typeface="微软雅黑" pitchFamily="34" charset="-122"/>
                </a:rPr>
                <a:t>添加标题</a:t>
              </a:r>
              <a:endParaRPr lang="en-US" altLang="zh-CN" sz="1200" b="1" kern="0" dirty="0">
                <a:solidFill>
                  <a:srgbClr val="00B0F0"/>
                </a:solidFill>
                <a:latin typeface="微软雅黑" pitchFamily="34" charset="-122"/>
                <a:ea typeface="微软雅黑" pitchFamily="34" charset="-122"/>
              </a:endParaRPr>
            </a:p>
          </p:txBody>
        </p:sp>
      </p:grpSp>
      <p:cxnSp>
        <p:nvCxnSpPr>
          <p:cNvPr id="20" name="直接连接符 19"/>
          <p:cNvCxnSpPr/>
          <p:nvPr/>
        </p:nvCxnSpPr>
        <p:spPr>
          <a:xfrm flipH="1">
            <a:off x="3942960" y="1737538"/>
            <a:ext cx="2996220" cy="0"/>
          </a:xfrm>
          <a:prstGeom prst="line">
            <a:avLst/>
          </a:prstGeom>
          <a:ln w="12700">
            <a:solidFill>
              <a:srgbClr val="005DDF"/>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4806831" y="1930043"/>
            <a:ext cx="2834034" cy="639653"/>
            <a:chOff x="4020697" y="1578278"/>
            <a:chExt cx="3215600" cy="852870"/>
          </a:xfrm>
        </p:grpSpPr>
        <p:sp>
          <p:nvSpPr>
            <p:cNvPr id="22" name="TextBox 21"/>
            <p:cNvSpPr txBox="1">
              <a:spLocks noChangeArrowheads="1"/>
            </p:cNvSpPr>
            <p:nvPr/>
          </p:nvSpPr>
          <p:spPr bwMode="auto">
            <a:xfrm flipH="1">
              <a:off x="4020697" y="1897668"/>
              <a:ext cx="3215600" cy="533480"/>
            </a:xfrm>
            <a:prstGeom prst="rect">
              <a:avLst/>
            </a:prstGeom>
            <a:noFill/>
            <a:ln>
              <a:noFill/>
            </a:ln>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000" kern="0" dirty="0">
                  <a:latin typeface="微软雅黑" pitchFamily="34" charset="-122"/>
                  <a:ea typeface="微软雅黑" pitchFamily="34" charset="-122"/>
                </a:rPr>
                <a:t>单击添加文本，单击添加文本，单击添加文本</a:t>
              </a:r>
              <a:endParaRPr lang="en-US" altLang="zh-CN" sz="1000" kern="0" dirty="0">
                <a:latin typeface="微软雅黑" pitchFamily="34" charset="-122"/>
                <a:ea typeface="微软雅黑" pitchFamily="34" charset="-122"/>
              </a:endParaRPr>
            </a:p>
            <a:p>
              <a:pPr eaLnBrk="1" hangingPunct="1">
                <a:defRPr/>
              </a:pPr>
              <a:r>
                <a:rPr lang="zh-CN" altLang="en-US" sz="1000" kern="0" dirty="0">
                  <a:latin typeface="微软雅黑" pitchFamily="34" charset="-122"/>
                  <a:ea typeface="微软雅黑" pitchFamily="34" charset="-122"/>
                </a:rPr>
                <a:t>。</a:t>
              </a:r>
              <a:endParaRPr lang="en-US" altLang="zh-CN" sz="1000" kern="0" dirty="0">
                <a:latin typeface="微软雅黑" pitchFamily="34" charset="-122"/>
                <a:ea typeface="微软雅黑" pitchFamily="34" charset="-122"/>
              </a:endParaRPr>
            </a:p>
          </p:txBody>
        </p:sp>
        <p:sp>
          <p:nvSpPr>
            <p:cNvPr id="23" name="TextBox 11"/>
            <p:cNvSpPr txBox="1">
              <a:spLocks noChangeArrowheads="1"/>
            </p:cNvSpPr>
            <p:nvPr/>
          </p:nvSpPr>
          <p:spPr bwMode="auto">
            <a:xfrm flipH="1">
              <a:off x="4023803" y="1578278"/>
              <a:ext cx="2033521" cy="369332"/>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b="1" kern="0" dirty="0">
                  <a:solidFill>
                    <a:srgbClr val="00B0F0"/>
                  </a:solidFill>
                  <a:latin typeface="微软雅黑" pitchFamily="34" charset="-122"/>
                  <a:ea typeface="微软雅黑" pitchFamily="34" charset="-122"/>
                </a:rPr>
                <a:t>添加标题</a:t>
              </a:r>
              <a:endParaRPr lang="en-US" altLang="zh-CN" sz="1200" b="1" kern="0" dirty="0">
                <a:solidFill>
                  <a:srgbClr val="00B0F0"/>
                </a:solidFill>
                <a:latin typeface="微软雅黑" pitchFamily="34" charset="-122"/>
                <a:ea typeface="微软雅黑" pitchFamily="34" charset="-122"/>
              </a:endParaRPr>
            </a:p>
          </p:txBody>
        </p:sp>
      </p:grpSp>
      <p:cxnSp>
        <p:nvCxnSpPr>
          <p:cNvPr id="24" name="直接连接符 23"/>
          <p:cNvCxnSpPr/>
          <p:nvPr/>
        </p:nvCxnSpPr>
        <p:spPr>
          <a:xfrm flipH="1">
            <a:off x="4482879" y="2601634"/>
            <a:ext cx="2996220" cy="0"/>
          </a:xfrm>
          <a:prstGeom prst="line">
            <a:avLst/>
          </a:prstGeom>
          <a:ln w="12700">
            <a:solidFill>
              <a:srgbClr val="005DDF"/>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5237417" y="2740135"/>
            <a:ext cx="2862922" cy="450918"/>
            <a:chOff x="4023803" y="1578278"/>
            <a:chExt cx="3248378" cy="601224"/>
          </a:xfrm>
        </p:grpSpPr>
        <p:sp>
          <p:nvSpPr>
            <p:cNvPr id="26" name="TextBox 25"/>
            <p:cNvSpPr txBox="1">
              <a:spLocks noChangeArrowheads="1"/>
            </p:cNvSpPr>
            <p:nvPr/>
          </p:nvSpPr>
          <p:spPr bwMode="auto">
            <a:xfrm flipH="1">
              <a:off x="4056582" y="1851207"/>
              <a:ext cx="3215599" cy="328295"/>
            </a:xfrm>
            <a:prstGeom prst="rect">
              <a:avLst/>
            </a:prstGeom>
            <a:noFill/>
            <a:ln>
              <a:noFill/>
            </a:ln>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000" kern="0" dirty="0">
                  <a:latin typeface="微软雅黑" pitchFamily="34" charset="-122"/>
                  <a:ea typeface="微软雅黑" pitchFamily="34" charset="-122"/>
                </a:rPr>
                <a:t>单击添加文本，单击添加文本，单击添加文本</a:t>
              </a:r>
              <a:endParaRPr lang="en-US" altLang="zh-CN" sz="1000" kern="0" dirty="0">
                <a:latin typeface="微软雅黑" pitchFamily="34" charset="-122"/>
                <a:ea typeface="微软雅黑" pitchFamily="34" charset="-122"/>
              </a:endParaRPr>
            </a:p>
          </p:txBody>
        </p:sp>
        <p:sp>
          <p:nvSpPr>
            <p:cNvPr id="27" name="TextBox 11"/>
            <p:cNvSpPr txBox="1">
              <a:spLocks noChangeArrowheads="1"/>
            </p:cNvSpPr>
            <p:nvPr/>
          </p:nvSpPr>
          <p:spPr bwMode="auto">
            <a:xfrm flipH="1">
              <a:off x="4023803" y="1578278"/>
              <a:ext cx="2033522" cy="369332"/>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b="1" kern="0" dirty="0">
                  <a:solidFill>
                    <a:srgbClr val="00B0F0"/>
                  </a:solidFill>
                  <a:latin typeface="微软雅黑" pitchFamily="34" charset="-122"/>
                  <a:ea typeface="微软雅黑" pitchFamily="34" charset="-122"/>
                </a:rPr>
                <a:t>添加标题</a:t>
              </a:r>
              <a:endParaRPr lang="en-US" altLang="zh-CN" sz="1200" b="1" kern="0" dirty="0">
                <a:solidFill>
                  <a:srgbClr val="00B0F0"/>
                </a:solidFill>
                <a:latin typeface="微软雅黑" pitchFamily="34" charset="-122"/>
                <a:ea typeface="微软雅黑" pitchFamily="34" charset="-122"/>
              </a:endParaRPr>
            </a:p>
          </p:txBody>
        </p:sp>
      </p:grpSp>
      <p:cxnSp>
        <p:nvCxnSpPr>
          <p:cNvPr id="28" name="直接连接符 27"/>
          <p:cNvCxnSpPr/>
          <p:nvPr/>
        </p:nvCxnSpPr>
        <p:spPr>
          <a:xfrm flipH="1">
            <a:off x="5052009" y="3357718"/>
            <a:ext cx="2984765" cy="0"/>
          </a:xfrm>
          <a:prstGeom prst="line">
            <a:avLst/>
          </a:prstGeom>
          <a:ln w="12700">
            <a:solidFill>
              <a:srgbClr val="005DDF"/>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23528" y="717577"/>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1039155166"/>
      </p:ext>
    </p:extLst>
  </p:cSld>
  <p:clrMapOvr>
    <a:masterClrMapping/>
  </p:clrMapOvr>
  <p:transition spd="slow" advTm="701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300" fill="hold"/>
                                        <p:tgtEl>
                                          <p:spTgt spid="29"/>
                                        </p:tgtEl>
                                        <p:attrNameLst>
                                          <p:attrName>ppt_x</p:attrName>
                                        </p:attrNameLst>
                                      </p:cBhvr>
                                      <p:tavLst>
                                        <p:tav tm="0">
                                          <p:val>
                                            <p:strVal val="1+#ppt_w/2"/>
                                          </p:val>
                                        </p:tav>
                                        <p:tav tm="100000">
                                          <p:val>
                                            <p:strVal val="#ppt_x"/>
                                          </p:val>
                                        </p:tav>
                                      </p:tavLst>
                                    </p:anim>
                                    <p:anim calcmode="lin" valueType="num">
                                      <p:cBhvr additive="base">
                                        <p:cTn id="8" dur="3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8"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8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randombar(horizontal)">
                                      <p:cBhvr>
                                        <p:cTn id="22" dur="500"/>
                                        <p:tgtEl>
                                          <p:spTgt spid="6"/>
                                        </p:tgtEl>
                                      </p:cBhvr>
                                    </p:animEffect>
                                  </p:childTnLst>
                                </p:cTn>
                              </p:par>
                            </p:childTnLst>
                          </p:cTn>
                        </p:par>
                        <p:par>
                          <p:cTn id="23" fill="hold">
                            <p:stCondLst>
                              <p:cond delay="1300"/>
                            </p:stCondLst>
                            <p:childTnLst>
                              <p:par>
                                <p:cTn id="24" presetID="10" presetClass="entr" presetSubtype="0"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par>
                          <p:cTn id="27" fill="hold">
                            <p:stCondLst>
                              <p:cond delay="1800"/>
                            </p:stCondLst>
                            <p:childTnLst>
                              <p:par>
                                <p:cTn id="28" presetID="22" presetClass="entr" presetSubtype="8"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left)">
                                      <p:cBhvr>
                                        <p:cTn id="30" dur="500"/>
                                        <p:tgtEl>
                                          <p:spTgt spid="20"/>
                                        </p:tgtEl>
                                      </p:cBhvr>
                                    </p:animEffect>
                                  </p:childTnLst>
                                </p:cTn>
                              </p:par>
                            </p:childTnLst>
                          </p:cTn>
                        </p:par>
                        <p:par>
                          <p:cTn id="31" fill="hold">
                            <p:stCondLst>
                              <p:cond delay="2300"/>
                            </p:stCondLst>
                            <p:childTnLst>
                              <p:par>
                                <p:cTn id="32" presetID="14" presetClass="entr" presetSubtype="10"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randombar(horizontal)">
                                      <p:cBhvr>
                                        <p:cTn id="34" dur="500"/>
                                        <p:tgtEl>
                                          <p:spTgt spid="17"/>
                                        </p:tgtEl>
                                      </p:cBhvr>
                                    </p:animEffect>
                                  </p:childTnLst>
                                </p:cTn>
                              </p:par>
                            </p:childTnLst>
                          </p:cTn>
                        </p:par>
                        <p:par>
                          <p:cTn id="35" fill="hold">
                            <p:stCondLst>
                              <p:cond delay="2800"/>
                            </p:stCondLst>
                            <p:childTnLst>
                              <p:par>
                                <p:cTn id="36" presetID="22" presetClass="entr" presetSubtype="8" fill="hold"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childTnLst>
                          </p:cTn>
                        </p:par>
                        <p:par>
                          <p:cTn id="39" fill="hold">
                            <p:stCondLst>
                              <p:cond delay="3300"/>
                            </p:stCondLst>
                            <p:childTnLst>
                              <p:par>
                                <p:cTn id="40" presetID="14" presetClass="entr" presetSubtype="10" fill="hold"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randombar(horizontal)">
                                      <p:cBhvr>
                                        <p:cTn id="42" dur="500"/>
                                        <p:tgtEl>
                                          <p:spTgt spid="21"/>
                                        </p:tgtEl>
                                      </p:cBhvr>
                                    </p:animEffect>
                                  </p:childTnLst>
                                </p:cTn>
                              </p:par>
                            </p:childTnLst>
                          </p:cTn>
                        </p:par>
                        <p:par>
                          <p:cTn id="43" fill="hold">
                            <p:stCondLst>
                              <p:cond delay="3800"/>
                            </p:stCondLst>
                            <p:childTnLst>
                              <p:par>
                                <p:cTn id="44" presetID="22" presetClass="entr" presetSubtype="8" fill="hold"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wipe(left)">
                                      <p:cBhvr>
                                        <p:cTn id="46" dur="500"/>
                                        <p:tgtEl>
                                          <p:spTgt spid="28"/>
                                        </p:tgtEl>
                                      </p:cBhvr>
                                    </p:animEffect>
                                  </p:childTnLst>
                                </p:cTn>
                              </p:par>
                            </p:childTnLst>
                          </p:cTn>
                        </p:par>
                        <p:par>
                          <p:cTn id="47" fill="hold">
                            <p:stCondLst>
                              <p:cond delay="4300"/>
                            </p:stCondLst>
                            <p:childTnLst>
                              <p:par>
                                <p:cTn id="48" presetID="14" presetClass="entr" presetSubtype="1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randombar(horizontal)">
                                      <p:cBhvr>
                                        <p:cTn id="5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83568"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graphicFrame>
        <p:nvGraphicFramePr>
          <p:cNvPr id="19" name="1 Objeto"/>
          <p:cNvGraphicFramePr>
            <a:graphicFrameLocks/>
          </p:cNvGraphicFramePr>
          <p:nvPr>
            <p:extLst>
              <p:ext uri="{D42A27DB-BD31-4B8C-83A1-F6EECF244321}">
                <p14:modId xmlns:p14="http://schemas.microsoft.com/office/powerpoint/2010/main" val="3246181767"/>
              </p:ext>
            </p:extLst>
          </p:nvPr>
        </p:nvGraphicFramePr>
        <p:xfrm>
          <a:off x="179389" y="966688"/>
          <a:ext cx="5358458" cy="3744913"/>
        </p:xfrm>
        <a:graphic>
          <a:graphicData uri="http://schemas.openxmlformats.org/drawingml/2006/chart">
            <c:chart xmlns:c="http://schemas.openxmlformats.org/drawingml/2006/chart" xmlns:r="http://schemas.openxmlformats.org/officeDocument/2006/relationships" r:id="rId3"/>
          </a:graphicData>
        </a:graphic>
      </p:graphicFrame>
      <p:sp>
        <p:nvSpPr>
          <p:cNvPr id="20" name="2 Marcador de contenido"/>
          <p:cNvSpPr txBox="1">
            <a:spLocks/>
          </p:cNvSpPr>
          <p:nvPr/>
        </p:nvSpPr>
        <p:spPr bwMode="auto">
          <a:xfrm>
            <a:off x="5680075" y="1505371"/>
            <a:ext cx="2427288"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pPr>
            <a:r>
              <a:rPr lang="zh-CN" altLang="en-US" sz="1100" dirty="0">
                <a:latin typeface="微软雅黑" pitchFamily="34" charset="-122"/>
                <a:ea typeface="微软雅黑" pitchFamily="34" charset="-122"/>
              </a:rPr>
              <a:t>请输入内容文本信息文本信息请</a:t>
            </a:r>
            <a:r>
              <a:rPr lang="zh-CN" altLang="en-US" sz="1100" dirty="0" smtClean="0">
                <a:latin typeface="微软雅黑" pitchFamily="34" charset="-122"/>
                <a:ea typeface="微软雅黑" pitchFamily="34" charset="-122"/>
              </a:rPr>
              <a:t>输入</a:t>
            </a:r>
            <a:r>
              <a:rPr lang="zh-CN" altLang="en-US" sz="1100" dirty="0">
                <a:latin typeface="微软雅黑" pitchFamily="34" charset="-122"/>
                <a:ea typeface="微软雅黑" pitchFamily="34" charset="-122"/>
              </a:rPr>
              <a:t>请输入内容文本信息文本信息请输入</a:t>
            </a:r>
          </a:p>
          <a:p>
            <a:pPr>
              <a:lnSpc>
                <a:spcPct val="120000"/>
              </a:lnSpc>
            </a:pPr>
            <a:r>
              <a:rPr lang="zh-CN" altLang="en-US" sz="1100" dirty="0">
                <a:latin typeface="微软雅黑" pitchFamily="34" charset="-122"/>
                <a:ea typeface="微软雅黑" pitchFamily="34" charset="-122"/>
              </a:rPr>
              <a:t>请输入内容文本</a:t>
            </a:r>
            <a:r>
              <a:rPr lang="zh-CN" altLang="en-US" sz="1100" dirty="0" smtClean="0">
                <a:latin typeface="微软雅黑" pitchFamily="34" charset="-122"/>
                <a:ea typeface="微软雅黑" pitchFamily="34" charset="-122"/>
              </a:rPr>
              <a:t>信息</a:t>
            </a:r>
            <a:endParaRPr lang="zh-CN" altLang="en-US" sz="1100" dirty="0">
              <a:latin typeface="微软雅黑" pitchFamily="34" charset="-122"/>
              <a:ea typeface="微软雅黑" pitchFamily="34" charset="-122"/>
            </a:endParaRPr>
          </a:p>
        </p:txBody>
      </p:sp>
      <p:sp>
        <p:nvSpPr>
          <p:cNvPr id="25" name="2 Marcador de contenido"/>
          <p:cNvSpPr txBox="1">
            <a:spLocks/>
          </p:cNvSpPr>
          <p:nvPr/>
        </p:nvSpPr>
        <p:spPr bwMode="auto">
          <a:xfrm>
            <a:off x="5680075" y="1211684"/>
            <a:ext cx="24272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600" b="1" dirty="0" smtClean="0">
                <a:solidFill>
                  <a:srgbClr val="08458A"/>
                </a:solidFill>
                <a:latin typeface="微软雅黑" pitchFamily="34" charset="-122"/>
                <a:ea typeface="微软雅黑" pitchFamily="34" charset="-122"/>
              </a:rPr>
              <a:t>业务</a:t>
            </a:r>
            <a:r>
              <a:rPr lang="en-US" altLang="zh-CN" sz="1600" b="1" dirty="0" smtClean="0">
                <a:solidFill>
                  <a:srgbClr val="08458A"/>
                </a:solidFill>
                <a:latin typeface="微软雅黑" pitchFamily="34" charset="-122"/>
                <a:ea typeface="微软雅黑" pitchFamily="34" charset="-122"/>
              </a:rPr>
              <a:t>1</a:t>
            </a:r>
            <a:endParaRPr lang="es-ES" sz="1600" b="1" dirty="0">
              <a:solidFill>
                <a:srgbClr val="08458A"/>
              </a:solidFill>
              <a:latin typeface="微软雅黑" pitchFamily="34" charset="-122"/>
              <a:ea typeface="微软雅黑" pitchFamily="34" charset="-122"/>
            </a:endParaRPr>
          </a:p>
        </p:txBody>
      </p:sp>
      <p:sp>
        <p:nvSpPr>
          <p:cNvPr id="26" name="2 Marcador de contenido"/>
          <p:cNvSpPr txBox="1">
            <a:spLocks/>
          </p:cNvSpPr>
          <p:nvPr/>
        </p:nvSpPr>
        <p:spPr bwMode="auto">
          <a:xfrm>
            <a:off x="5680075" y="2503909"/>
            <a:ext cx="2427288" cy="71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pPr>
            <a:r>
              <a:rPr lang="zh-CN" altLang="en-US" sz="1100" dirty="0">
                <a:latin typeface="微软雅黑" pitchFamily="34" charset="-122"/>
                <a:ea typeface="微软雅黑" pitchFamily="34" charset="-122"/>
              </a:rPr>
              <a:t>请输入内容文本信息文本信息请输入请输入内容文本信息文本信息请输入</a:t>
            </a:r>
          </a:p>
          <a:p>
            <a:pPr>
              <a:lnSpc>
                <a:spcPct val="120000"/>
              </a:lnSpc>
            </a:pPr>
            <a:r>
              <a:rPr lang="zh-CN" altLang="en-US" sz="1100" dirty="0">
                <a:latin typeface="微软雅黑" pitchFamily="34" charset="-122"/>
                <a:ea typeface="微软雅黑" pitchFamily="34" charset="-122"/>
              </a:rPr>
              <a:t>请输入内容文本信息</a:t>
            </a:r>
          </a:p>
        </p:txBody>
      </p:sp>
      <p:sp>
        <p:nvSpPr>
          <p:cNvPr id="27" name="2 Marcador de contenido"/>
          <p:cNvSpPr txBox="1">
            <a:spLocks/>
          </p:cNvSpPr>
          <p:nvPr/>
        </p:nvSpPr>
        <p:spPr bwMode="auto">
          <a:xfrm>
            <a:off x="5680075" y="2211809"/>
            <a:ext cx="2427288" cy="35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600" b="1" dirty="0" smtClean="0">
                <a:solidFill>
                  <a:srgbClr val="08458A"/>
                </a:solidFill>
                <a:latin typeface="微软雅黑" pitchFamily="34" charset="-122"/>
                <a:ea typeface="微软雅黑" pitchFamily="34" charset="-122"/>
              </a:rPr>
              <a:t>业务</a:t>
            </a:r>
            <a:r>
              <a:rPr lang="en-US" altLang="zh-CN" sz="1600" b="1" dirty="0" smtClean="0">
                <a:solidFill>
                  <a:srgbClr val="08458A"/>
                </a:solidFill>
                <a:latin typeface="微软雅黑" pitchFamily="34" charset="-122"/>
                <a:ea typeface="微软雅黑" pitchFamily="34" charset="-122"/>
              </a:rPr>
              <a:t>2</a:t>
            </a:r>
          </a:p>
        </p:txBody>
      </p:sp>
      <p:sp>
        <p:nvSpPr>
          <p:cNvPr id="28" name="2 Marcador de contenido"/>
          <p:cNvSpPr txBox="1">
            <a:spLocks/>
          </p:cNvSpPr>
          <p:nvPr/>
        </p:nvSpPr>
        <p:spPr bwMode="auto">
          <a:xfrm>
            <a:off x="5680075" y="3513559"/>
            <a:ext cx="2427288"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pPr>
            <a:r>
              <a:rPr lang="zh-CN" altLang="en-US" sz="1100" dirty="0">
                <a:latin typeface="微软雅黑" pitchFamily="34" charset="-122"/>
                <a:ea typeface="微软雅黑" pitchFamily="34" charset="-122"/>
              </a:rPr>
              <a:t>请输入内容文本信息文本信息请输入请输入内容文本信息文本信息请输入</a:t>
            </a:r>
          </a:p>
          <a:p>
            <a:pPr>
              <a:lnSpc>
                <a:spcPct val="120000"/>
              </a:lnSpc>
            </a:pPr>
            <a:r>
              <a:rPr lang="zh-CN" altLang="en-US" sz="1100" dirty="0">
                <a:latin typeface="微软雅黑" pitchFamily="34" charset="-122"/>
                <a:ea typeface="微软雅黑" pitchFamily="34" charset="-122"/>
              </a:rPr>
              <a:t>请输入内容文本信息</a:t>
            </a:r>
          </a:p>
        </p:txBody>
      </p:sp>
      <p:sp>
        <p:nvSpPr>
          <p:cNvPr id="34" name="2 Marcador de contenido"/>
          <p:cNvSpPr txBox="1">
            <a:spLocks/>
          </p:cNvSpPr>
          <p:nvPr/>
        </p:nvSpPr>
        <p:spPr bwMode="auto">
          <a:xfrm>
            <a:off x="5680075" y="3219871"/>
            <a:ext cx="24272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600" b="1" dirty="0" smtClean="0">
                <a:solidFill>
                  <a:srgbClr val="08458A"/>
                </a:solidFill>
                <a:latin typeface="微软雅黑" pitchFamily="34" charset="-122"/>
                <a:ea typeface="微软雅黑" pitchFamily="34" charset="-122"/>
              </a:rPr>
              <a:t>业务</a:t>
            </a:r>
            <a:r>
              <a:rPr lang="en-US" altLang="zh-CN" sz="1600" b="1" dirty="0" smtClean="0">
                <a:solidFill>
                  <a:srgbClr val="08458A"/>
                </a:solidFill>
                <a:latin typeface="微软雅黑" pitchFamily="34" charset="-122"/>
                <a:ea typeface="微软雅黑" pitchFamily="34" charset="-122"/>
              </a:rPr>
              <a:t>3</a:t>
            </a:r>
            <a:endParaRPr lang="es-ES" sz="1600" b="1" dirty="0">
              <a:solidFill>
                <a:srgbClr val="08458A"/>
              </a:solidFill>
              <a:latin typeface="微软雅黑" pitchFamily="34" charset="-122"/>
              <a:ea typeface="微软雅黑" pitchFamily="34" charset="-122"/>
            </a:endParaRPr>
          </a:p>
        </p:txBody>
      </p:sp>
    </p:spTree>
    <p:extLst>
      <p:ext uri="{BB962C8B-B14F-4D97-AF65-F5344CB8AC3E}">
        <p14:creationId xmlns:p14="http://schemas.microsoft.com/office/powerpoint/2010/main" val="2475674576"/>
      </p:ext>
    </p:extLst>
  </p:cSld>
  <p:clrMapOvr>
    <a:masterClrMapping/>
  </p:clrMapOvr>
  <p:transition spd="slow" advTm="765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 fill="hold"/>
                                        <p:tgtEl>
                                          <p:spTgt spid="8"/>
                                        </p:tgtEl>
                                        <p:attrNameLst>
                                          <p:attrName>ppt_x</p:attrName>
                                        </p:attrNameLst>
                                      </p:cBhvr>
                                      <p:tavLst>
                                        <p:tav tm="0">
                                          <p:val>
                                            <p:strVal val="1+#ppt_w/2"/>
                                          </p:val>
                                        </p:tav>
                                        <p:tav tm="100000">
                                          <p:val>
                                            <p:strVal val="#ppt_x"/>
                                          </p:val>
                                        </p:tav>
                                      </p:tavLst>
                                    </p:anim>
                                    <p:anim calcmode="lin" valueType="num">
                                      <p:cBhvr additive="base">
                                        <p:cTn id="8" dur="300" fill="hold"/>
                                        <p:tgtEl>
                                          <p:spTgt spid="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
                                            <p:graphicEl>
                                              <a:chart seriesIdx="-3" categoryIdx="-3" bldStep="gridLegend"/>
                                            </p:graphicEl>
                                          </p:spTgt>
                                        </p:tgtEl>
                                        <p:attrNameLst>
                                          <p:attrName>style.visibility</p:attrName>
                                        </p:attrNameLst>
                                      </p:cBhvr>
                                      <p:to>
                                        <p:strVal val="visible"/>
                                      </p:to>
                                    </p:set>
                                    <p:animEffect transition="in" filter="fade">
                                      <p:cBhvr>
                                        <p:cTn id="11" dur="1000"/>
                                        <p:tgtEl>
                                          <p:spTgt spid="19">
                                            <p:graphicEl>
                                              <a:chart seriesIdx="-3" categoryIdx="-3" bldStep="gridLegend"/>
                                            </p:graphic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9">
                                            <p:graphicEl>
                                              <a:chart seriesIdx="-4" categoryIdx="0" bldStep="category"/>
                                            </p:graphicEl>
                                          </p:spTgt>
                                        </p:tgtEl>
                                        <p:attrNameLst>
                                          <p:attrName>style.visibility</p:attrName>
                                        </p:attrNameLst>
                                      </p:cBhvr>
                                      <p:to>
                                        <p:strVal val="visible"/>
                                      </p:to>
                                    </p:set>
                                    <p:animEffect transition="in" filter="fade">
                                      <p:cBhvr>
                                        <p:cTn id="14" dur="1000"/>
                                        <p:tgtEl>
                                          <p:spTgt spid="19">
                                            <p:graphicEl>
                                              <a:chart seriesIdx="-4" categoryIdx="0" bldStep="category"/>
                                            </p:graphicEl>
                                          </p:spTgt>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9">
                                            <p:graphicEl>
                                              <a:chart seriesIdx="-4" categoryIdx="1" bldStep="category"/>
                                            </p:graphicEl>
                                          </p:spTgt>
                                        </p:tgtEl>
                                        <p:attrNameLst>
                                          <p:attrName>style.visibility</p:attrName>
                                        </p:attrNameLst>
                                      </p:cBhvr>
                                      <p:to>
                                        <p:strVal val="visible"/>
                                      </p:to>
                                    </p:set>
                                    <p:animEffect transition="in" filter="fade">
                                      <p:cBhvr>
                                        <p:cTn id="18" dur="1000"/>
                                        <p:tgtEl>
                                          <p:spTgt spid="19">
                                            <p:graphicEl>
                                              <a:chart seriesIdx="-4" categoryIdx="1" bldStep="category"/>
                                            </p:graphicEl>
                                          </p:spTgt>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9">
                                            <p:graphicEl>
                                              <a:chart seriesIdx="-4" categoryIdx="2" bldStep="category"/>
                                            </p:graphicEl>
                                          </p:spTgt>
                                        </p:tgtEl>
                                        <p:attrNameLst>
                                          <p:attrName>style.visibility</p:attrName>
                                        </p:attrNameLst>
                                      </p:cBhvr>
                                      <p:to>
                                        <p:strVal val="visible"/>
                                      </p:to>
                                    </p:set>
                                    <p:animEffect transition="in" filter="fade">
                                      <p:cBhvr>
                                        <p:cTn id="22" dur="1000"/>
                                        <p:tgtEl>
                                          <p:spTgt spid="19">
                                            <p:graphicEl>
                                              <a:chart seriesIdx="-4" categoryIdx="2" bldStep="category"/>
                                            </p:graphicEl>
                                          </p:spTgt>
                                        </p:tgtEl>
                                      </p:cBhvr>
                                    </p:animEffect>
                                  </p:childTnLst>
                                </p:cTn>
                              </p:par>
                            </p:childTnLst>
                          </p:cTn>
                        </p:par>
                        <p:par>
                          <p:cTn id="23" fill="hold">
                            <p:stCondLst>
                              <p:cond delay="3000"/>
                            </p:stCondLst>
                            <p:childTnLst>
                              <p:par>
                                <p:cTn id="24" presetID="42" presetClass="entr" presetSubtype="0" fill="hold" grpId="0" nodeType="after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1000"/>
                                        <p:tgtEl>
                                          <p:spTgt spid="25"/>
                                        </p:tgtEl>
                                      </p:cBhvr>
                                    </p:animEffect>
                                    <p:anim calcmode="lin" valueType="num">
                                      <p:cBhvr>
                                        <p:cTn id="27" dur="1000" fill="hold"/>
                                        <p:tgtEl>
                                          <p:spTgt spid="25"/>
                                        </p:tgtEl>
                                        <p:attrNameLst>
                                          <p:attrName>ppt_x</p:attrName>
                                        </p:attrNameLst>
                                      </p:cBhvr>
                                      <p:tavLst>
                                        <p:tav tm="0">
                                          <p:val>
                                            <p:strVal val="#ppt_x"/>
                                          </p:val>
                                        </p:tav>
                                        <p:tav tm="100000">
                                          <p:val>
                                            <p:strVal val="#ppt_x"/>
                                          </p:val>
                                        </p:tav>
                                      </p:tavLst>
                                    </p:anim>
                                    <p:anim calcmode="lin" valueType="num">
                                      <p:cBhvr>
                                        <p:cTn id="28" dur="1000" fill="hold"/>
                                        <p:tgtEl>
                                          <p:spTgt spid="2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1000"/>
                                        <p:tgtEl>
                                          <p:spTgt spid="20"/>
                                        </p:tgtEl>
                                      </p:cBhvr>
                                    </p:animEffect>
                                    <p:anim calcmode="lin" valueType="num">
                                      <p:cBhvr>
                                        <p:cTn id="32" dur="1000" fill="hold"/>
                                        <p:tgtEl>
                                          <p:spTgt spid="20"/>
                                        </p:tgtEl>
                                        <p:attrNameLst>
                                          <p:attrName>ppt_x</p:attrName>
                                        </p:attrNameLst>
                                      </p:cBhvr>
                                      <p:tavLst>
                                        <p:tav tm="0">
                                          <p:val>
                                            <p:strVal val="#ppt_x"/>
                                          </p:val>
                                        </p:tav>
                                        <p:tav tm="100000">
                                          <p:val>
                                            <p:strVal val="#ppt_x"/>
                                          </p:val>
                                        </p:tav>
                                      </p:tavLst>
                                    </p:anim>
                                    <p:anim calcmode="lin" valueType="num">
                                      <p:cBhvr>
                                        <p:cTn id="33" dur="1000" fill="hold"/>
                                        <p:tgtEl>
                                          <p:spTgt spid="20"/>
                                        </p:tgtEl>
                                        <p:attrNameLst>
                                          <p:attrName>ppt_y</p:attrName>
                                        </p:attrNameLst>
                                      </p:cBhvr>
                                      <p:tavLst>
                                        <p:tav tm="0">
                                          <p:val>
                                            <p:strVal val="#ppt_y+.1"/>
                                          </p:val>
                                        </p:tav>
                                        <p:tav tm="100000">
                                          <p:val>
                                            <p:strVal val="#ppt_y"/>
                                          </p:val>
                                        </p:tav>
                                      </p:tavLst>
                                    </p:anim>
                                  </p:childTnLst>
                                </p:cTn>
                              </p:par>
                            </p:childTnLst>
                          </p:cTn>
                        </p:par>
                        <p:par>
                          <p:cTn id="34" fill="hold">
                            <p:stCondLst>
                              <p:cond delay="4000"/>
                            </p:stCondLst>
                            <p:childTnLst>
                              <p:par>
                                <p:cTn id="35" presetID="42" presetClass="entr" presetSubtype="0"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ppt_x</p:attrName>
                                        </p:attrNameLst>
                                      </p:cBhvr>
                                      <p:tavLst>
                                        <p:tav tm="0">
                                          <p:val>
                                            <p:strVal val="#ppt_x"/>
                                          </p:val>
                                        </p:tav>
                                        <p:tav tm="100000">
                                          <p:val>
                                            <p:strVal val="#ppt_x"/>
                                          </p:val>
                                        </p:tav>
                                      </p:tavLst>
                                    </p:anim>
                                    <p:anim calcmode="lin" valueType="num">
                                      <p:cBhvr>
                                        <p:cTn id="39" dur="1000" fill="hold"/>
                                        <p:tgtEl>
                                          <p:spTgt spid="2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1000"/>
                                        <p:tgtEl>
                                          <p:spTgt spid="26"/>
                                        </p:tgtEl>
                                      </p:cBhvr>
                                    </p:animEffect>
                                    <p:anim calcmode="lin" valueType="num">
                                      <p:cBhvr>
                                        <p:cTn id="43" dur="1000" fill="hold"/>
                                        <p:tgtEl>
                                          <p:spTgt spid="26"/>
                                        </p:tgtEl>
                                        <p:attrNameLst>
                                          <p:attrName>ppt_x</p:attrName>
                                        </p:attrNameLst>
                                      </p:cBhvr>
                                      <p:tavLst>
                                        <p:tav tm="0">
                                          <p:val>
                                            <p:strVal val="#ppt_x"/>
                                          </p:val>
                                        </p:tav>
                                        <p:tav tm="100000">
                                          <p:val>
                                            <p:strVal val="#ppt_x"/>
                                          </p:val>
                                        </p:tav>
                                      </p:tavLst>
                                    </p:anim>
                                    <p:anim calcmode="lin" valueType="num">
                                      <p:cBhvr>
                                        <p:cTn id="44" dur="1000" fill="hold"/>
                                        <p:tgtEl>
                                          <p:spTgt spid="26"/>
                                        </p:tgtEl>
                                        <p:attrNameLst>
                                          <p:attrName>ppt_y</p:attrName>
                                        </p:attrNameLst>
                                      </p:cBhvr>
                                      <p:tavLst>
                                        <p:tav tm="0">
                                          <p:val>
                                            <p:strVal val="#ppt_y+.1"/>
                                          </p:val>
                                        </p:tav>
                                        <p:tav tm="100000">
                                          <p:val>
                                            <p:strVal val="#ppt_y"/>
                                          </p:val>
                                        </p:tav>
                                      </p:tavLst>
                                    </p:anim>
                                  </p:childTnLst>
                                </p:cTn>
                              </p:par>
                            </p:childTnLst>
                          </p:cTn>
                        </p:par>
                        <p:par>
                          <p:cTn id="45" fill="hold">
                            <p:stCondLst>
                              <p:cond delay="5000"/>
                            </p:stCondLst>
                            <p:childTnLst>
                              <p:par>
                                <p:cTn id="46" presetID="42" presetClass="entr" presetSubtype="0" fill="hold" grpId="0" nodeType="after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1000"/>
                                        <p:tgtEl>
                                          <p:spTgt spid="34"/>
                                        </p:tgtEl>
                                      </p:cBhvr>
                                    </p:animEffect>
                                    <p:anim calcmode="lin" valueType="num">
                                      <p:cBhvr>
                                        <p:cTn id="49" dur="1000" fill="hold"/>
                                        <p:tgtEl>
                                          <p:spTgt spid="34"/>
                                        </p:tgtEl>
                                        <p:attrNameLst>
                                          <p:attrName>ppt_x</p:attrName>
                                        </p:attrNameLst>
                                      </p:cBhvr>
                                      <p:tavLst>
                                        <p:tav tm="0">
                                          <p:val>
                                            <p:strVal val="#ppt_x"/>
                                          </p:val>
                                        </p:tav>
                                        <p:tav tm="100000">
                                          <p:val>
                                            <p:strVal val="#ppt_x"/>
                                          </p:val>
                                        </p:tav>
                                      </p:tavLst>
                                    </p:anim>
                                    <p:anim calcmode="lin" valueType="num">
                                      <p:cBhvr>
                                        <p:cTn id="50" dur="1000" fill="hold"/>
                                        <p:tgtEl>
                                          <p:spTgt spid="34"/>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fade">
                                      <p:cBhvr>
                                        <p:cTn id="53" dur="1000"/>
                                        <p:tgtEl>
                                          <p:spTgt spid="28"/>
                                        </p:tgtEl>
                                      </p:cBhvr>
                                    </p:animEffect>
                                    <p:anim calcmode="lin" valueType="num">
                                      <p:cBhvr>
                                        <p:cTn id="54" dur="1000" fill="hold"/>
                                        <p:tgtEl>
                                          <p:spTgt spid="28"/>
                                        </p:tgtEl>
                                        <p:attrNameLst>
                                          <p:attrName>ppt_x</p:attrName>
                                        </p:attrNameLst>
                                      </p:cBhvr>
                                      <p:tavLst>
                                        <p:tav tm="0">
                                          <p:val>
                                            <p:strVal val="#ppt_x"/>
                                          </p:val>
                                        </p:tav>
                                        <p:tav tm="100000">
                                          <p:val>
                                            <p:strVal val="#ppt_x"/>
                                          </p:val>
                                        </p:tav>
                                      </p:tavLst>
                                    </p:anim>
                                    <p:anim calcmode="lin" valueType="num">
                                      <p:cBhvr>
                                        <p:cTn id="55"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Graphic spid="19" grpId="0" uiExpand="1">
        <p:bldSub>
          <a:bldChart bld="category"/>
        </p:bldSub>
      </p:bldGraphic>
      <p:bldP spid="20" grpId="0"/>
      <p:bldP spid="25" grpId="0"/>
      <p:bldP spid="26" grpId="0"/>
      <p:bldP spid="27" grpId="0"/>
      <p:bldP spid="28" grpId="0"/>
      <p:bldP spid="3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表 2"/>
          <p:cNvGraphicFramePr/>
          <p:nvPr>
            <p:extLst>
              <p:ext uri="{D42A27DB-BD31-4B8C-83A1-F6EECF244321}">
                <p14:modId xmlns:p14="http://schemas.microsoft.com/office/powerpoint/2010/main" val="2849758190"/>
              </p:ext>
            </p:extLst>
          </p:nvPr>
        </p:nvGraphicFramePr>
        <p:xfrm>
          <a:off x="684212" y="1087871"/>
          <a:ext cx="7560196" cy="2448976"/>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a:off x="930975" y="3579862"/>
            <a:ext cx="7169417" cy="1154162"/>
          </a:xfrm>
          <a:prstGeom prst="rect">
            <a:avLst/>
          </a:prstGeom>
          <a:noFill/>
        </p:spPr>
        <p:txBody>
          <a:bodyPr wrap="square" rtlCol="0">
            <a:spAutoFit/>
          </a:bodyPr>
          <a:lstStyle/>
          <a:p>
            <a:pPr>
              <a:lnSpc>
                <a:spcPct val="150000"/>
              </a:lnSpc>
            </a:pPr>
            <a:r>
              <a:rPr lang="zh-CN" altLang="en-US" dirty="0" smtClean="0">
                <a:solidFill>
                  <a:srgbClr val="08458A"/>
                </a:solidFill>
                <a:latin typeface="微软雅黑" pitchFamily="34" charset="-122"/>
                <a:ea typeface="微软雅黑" pitchFamily="34" charset="-122"/>
              </a:rPr>
              <a:t>说明性文字</a:t>
            </a:r>
          </a:p>
          <a:p>
            <a:pPr>
              <a:lnSpc>
                <a:spcPct val="150000"/>
              </a:lnSpc>
            </a:pPr>
            <a:r>
              <a:rPr lang="zh-CN" altLang="en-US" sz="1400" dirty="0" smtClean="0">
                <a:latin typeface="微软雅黑" pitchFamily="34" charset="-122"/>
                <a:ea typeface="微软雅黑" pitchFamily="34" charset="-122"/>
              </a:rPr>
              <a:t>文字说明性文字说明性文字说明性文字说明性文字说明性文字说明性文字说明性文字说明性文字说明性文字说明性文字说明性文字说明性文字说明性文字说明性文字</a:t>
            </a:r>
            <a:endParaRPr lang="zh-CN" altLang="en-US" sz="1400" dirty="0">
              <a:latin typeface="微软雅黑" pitchFamily="34" charset="-122"/>
              <a:ea typeface="微软雅黑" pitchFamily="34" charset="-122"/>
            </a:endParaRPr>
          </a:p>
        </p:txBody>
      </p:sp>
      <p:sp>
        <p:nvSpPr>
          <p:cNvPr id="7" name="等腰三角形 6"/>
          <p:cNvSpPr/>
          <p:nvPr/>
        </p:nvSpPr>
        <p:spPr>
          <a:xfrm rot="2700000">
            <a:off x="7826123" y="1142389"/>
            <a:ext cx="248719" cy="204022"/>
          </a:xfrm>
          <a:prstGeom prst="triangle">
            <a:avLst/>
          </a:prstGeom>
          <a:solidFill>
            <a:srgbClr val="0845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683568"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297154582"/>
      </p:ext>
    </p:extLst>
  </p:cSld>
  <p:clrMapOvr>
    <a:masterClrMapping/>
  </p:clrMapOvr>
  <p:transition spd="slow" advTm="4644">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300" fill="hold"/>
                                        <p:tgtEl>
                                          <p:spTgt spid="9"/>
                                        </p:tgtEl>
                                        <p:attrNameLst>
                                          <p:attrName>ppt_x</p:attrName>
                                        </p:attrNameLst>
                                      </p:cBhvr>
                                      <p:tavLst>
                                        <p:tav tm="0">
                                          <p:val>
                                            <p:strVal val="1+#ppt_w/2"/>
                                          </p:val>
                                        </p:tav>
                                        <p:tav tm="100000">
                                          <p:val>
                                            <p:strVal val="#ppt_x"/>
                                          </p:val>
                                        </p:tav>
                                      </p:tavLst>
                                    </p:anim>
                                    <p:anim calcmode="lin" valueType="num">
                                      <p:cBhvr additive="base">
                                        <p:cTn id="8" dur="3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2" presetClass="entr" presetSubtype="8" fill="hold" grpId="0" nodeType="afterEffect">
                                  <p:stCondLst>
                                    <p:cond delay="0"/>
                                  </p:stCondLst>
                                  <p:childTnLst>
                                    <p:set>
                                      <p:cBhvr>
                                        <p:cTn id="11"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wipe(left)">
                                      <p:cBhvr>
                                        <p:cTn id="12" dur="500"/>
                                        <p:tgtEl>
                                          <p:spTgt spid="3">
                                            <p:graphicEl>
                                              <a:chart seriesIdx="-3" categoryIdx="-3" bldStep="gridLegend"/>
                                            </p:graphicEl>
                                          </p:spTgt>
                                        </p:tgtEl>
                                      </p:cBhvr>
                                    </p:animEffect>
                                  </p:childTnLst>
                                </p:cTn>
                              </p:par>
                            </p:childTnLst>
                          </p:cTn>
                        </p:par>
                        <p:par>
                          <p:cTn id="13" fill="hold">
                            <p:stCondLst>
                              <p:cond delay="800"/>
                            </p:stCondLst>
                            <p:childTnLst>
                              <p:par>
                                <p:cTn id="14" presetID="22" presetClass="entr" presetSubtype="4" fill="hold" grpId="0" nodeType="after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wipe(down)">
                                      <p:cBhvr>
                                        <p:cTn id="16" dur="10"/>
                                        <p:tgtEl>
                                          <p:spTgt spid="7"/>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wipe(left)">
                                      <p:cBhvr>
                                        <p:cTn id="19" dur="500"/>
                                        <p:tgtEl>
                                          <p:spTgt spid="3">
                                            <p:graphicEl>
                                              <a:chart seriesIdx="0" categoryIdx="-4" bldStep="series"/>
                                            </p:graphicEl>
                                          </p:spTgt>
                                        </p:tgtEl>
                                      </p:cBhvr>
                                    </p:animEffect>
                                  </p:childTnLst>
                                </p:cTn>
                              </p:par>
                            </p:childTnLst>
                          </p:cTn>
                        </p:par>
                        <p:par>
                          <p:cTn id="20" fill="hold">
                            <p:stCondLst>
                              <p:cond delay="1310"/>
                            </p:stCondLst>
                            <p:childTnLst>
                              <p:par>
                                <p:cTn id="21" presetID="42"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series"/>
        </p:bldSub>
      </p:bldGraphic>
      <p:bldP spid="4" grpId="0"/>
      <p:bldP spid="7" grpId="0" animBg="1"/>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p:cNvSpPr/>
          <p:nvPr/>
        </p:nvSpPr>
        <p:spPr>
          <a:xfrm>
            <a:off x="1403648" y="1275606"/>
            <a:ext cx="1458162" cy="1458162"/>
          </a:xfrm>
          <a:prstGeom prst="ellipse">
            <a:avLst/>
          </a:prstGeom>
          <a:solidFill>
            <a:schemeClr val="tx1">
              <a:lumMod val="65000"/>
              <a:lumOff val="35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latin typeface="Arial Unicode MS" pitchFamily="34" charset="-122"/>
                <a:ea typeface="Arial Unicode MS" pitchFamily="34" charset="-122"/>
                <a:cs typeface="Arial Unicode MS" pitchFamily="34" charset="-122"/>
              </a:rPr>
              <a:t>24.9%</a:t>
            </a:r>
          </a:p>
        </p:txBody>
      </p:sp>
      <p:sp>
        <p:nvSpPr>
          <p:cNvPr id="16" name="椭圆 3"/>
          <p:cNvSpPr/>
          <p:nvPr/>
        </p:nvSpPr>
        <p:spPr>
          <a:xfrm>
            <a:off x="2105726" y="1275606"/>
            <a:ext cx="756084" cy="756084"/>
          </a:xfrm>
          <a:custGeom>
            <a:avLst/>
            <a:gdLst/>
            <a:ahLst/>
            <a:cxnLst/>
            <a:rect l="l" t="t" r="r" b="b"/>
            <a:pathLst>
              <a:path w="756084" h="756084">
                <a:moveTo>
                  <a:pt x="0" y="0"/>
                </a:moveTo>
                <a:cubicBezTo>
                  <a:pt x="417574" y="0"/>
                  <a:pt x="756084" y="338510"/>
                  <a:pt x="756084" y="756084"/>
                </a:cubicBezTo>
                <a:lnTo>
                  <a:pt x="612068" y="756084"/>
                </a:lnTo>
                <a:cubicBezTo>
                  <a:pt x="612068" y="418048"/>
                  <a:pt x="338036" y="144016"/>
                  <a:pt x="0" y="144016"/>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580112" y="1296093"/>
            <a:ext cx="1428742" cy="1428742"/>
          </a:xfrm>
          <a:prstGeom prst="ellipse">
            <a:avLst/>
          </a:prstGeom>
          <a:solidFill>
            <a:schemeClr val="tx1">
              <a:lumMod val="75000"/>
              <a:lumOff val="2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smtClean="0">
                <a:latin typeface="Arial Unicode MS" pitchFamily="34" charset="-122"/>
                <a:ea typeface="Arial Unicode MS" pitchFamily="34" charset="-122"/>
                <a:cs typeface="Arial Unicode MS" pitchFamily="34" charset="-122"/>
              </a:rPr>
              <a:t>76.3</a:t>
            </a:r>
            <a:r>
              <a:rPr lang="en-US" altLang="zh-CN" dirty="0" smtClean="0"/>
              <a:t>%</a:t>
            </a:r>
            <a:endParaRPr lang="zh-CN" altLang="en-US" dirty="0"/>
          </a:p>
        </p:txBody>
      </p:sp>
      <p:sp>
        <p:nvSpPr>
          <p:cNvPr id="18" name="椭圆 7"/>
          <p:cNvSpPr/>
          <p:nvPr/>
        </p:nvSpPr>
        <p:spPr>
          <a:xfrm>
            <a:off x="5585693" y="1294601"/>
            <a:ext cx="1434579" cy="1439167"/>
          </a:xfrm>
          <a:custGeom>
            <a:avLst/>
            <a:gdLst/>
            <a:ahLst/>
            <a:cxnLst/>
            <a:rect l="l" t="t" r="r" b="b"/>
            <a:pathLst>
              <a:path w="1220234" h="1224136">
                <a:moveTo>
                  <a:pt x="608166" y="0"/>
                </a:moveTo>
                <a:cubicBezTo>
                  <a:pt x="946202" y="0"/>
                  <a:pt x="1220234" y="274032"/>
                  <a:pt x="1220234" y="612068"/>
                </a:cubicBezTo>
                <a:cubicBezTo>
                  <a:pt x="1220234" y="950104"/>
                  <a:pt x="946202" y="1224136"/>
                  <a:pt x="608166" y="1224136"/>
                </a:cubicBezTo>
                <a:cubicBezTo>
                  <a:pt x="283189" y="1224136"/>
                  <a:pt x="17366" y="970868"/>
                  <a:pt x="0" y="650778"/>
                </a:cubicBezTo>
                <a:lnTo>
                  <a:pt x="142734" y="638054"/>
                </a:lnTo>
                <a:cubicBezTo>
                  <a:pt x="154365" y="884520"/>
                  <a:pt x="358423" y="1080120"/>
                  <a:pt x="608166" y="1080120"/>
                </a:cubicBezTo>
                <a:cubicBezTo>
                  <a:pt x="866664" y="1080120"/>
                  <a:pt x="1076218" y="870566"/>
                  <a:pt x="1076218" y="612068"/>
                </a:cubicBezTo>
                <a:cubicBezTo>
                  <a:pt x="1076218" y="353570"/>
                  <a:pt x="866664" y="144016"/>
                  <a:pt x="608166" y="144016"/>
                </a:cubicBezTo>
                <a:lnTo>
                  <a:pt x="599684" y="144871"/>
                </a:lnTo>
                <a:lnTo>
                  <a:pt x="599684" y="855"/>
                </a:lnTo>
                <a:cubicBezTo>
                  <a:pt x="602500" y="20"/>
                  <a:pt x="605331" y="0"/>
                  <a:pt x="608166"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18"/>
          <p:cNvSpPr txBox="1"/>
          <p:nvPr/>
        </p:nvSpPr>
        <p:spPr>
          <a:xfrm>
            <a:off x="1331640" y="2817157"/>
            <a:ext cx="1708160" cy="369332"/>
          </a:xfrm>
          <a:prstGeom prst="rect">
            <a:avLst/>
          </a:prstGeom>
          <a:noFill/>
        </p:spPr>
        <p:txBody>
          <a:bodyPr wrap="none" lIns="0" rtlCol="0">
            <a:spAutoFit/>
          </a:bodyPr>
          <a:lstStyle/>
          <a:p>
            <a:r>
              <a:rPr lang="zh-CN" altLang="en-US" b="1" dirty="0" smtClean="0">
                <a:solidFill>
                  <a:srgbClr val="08458A"/>
                </a:solidFill>
                <a:latin typeface="微软雅黑" pitchFamily="34" charset="-122"/>
                <a:ea typeface="微软雅黑" pitchFamily="34" charset="-122"/>
              </a:rPr>
              <a:t>请输入标题文本</a:t>
            </a:r>
            <a:endParaRPr lang="zh-CN" altLang="en-US" b="1" dirty="0">
              <a:solidFill>
                <a:srgbClr val="08458A"/>
              </a:solidFill>
              <a:latin typeface="微软雅黑" pitchFamily="34" charset="-122"/>
              <a:ea typeface="微软雅黑" pitchFamily="34" charset="-122"/>
            </a:endParaRPr>
          </a:p>
        </p:txBody>
      </p:sp>
      <p:sp>
        <p:nvSpPr>
          <p:cNvPr id="20" name="TextBox 19"/>
          <p:cNvSpPr txBox="1"/>
          <p:nvPr/>
        </p:nvSpPr>
        <p:spPr>
          <a:xfrm>
            <a:off x="1331640" y="3177197"/>
            <a:ext cx="3528392" cy="978729"/>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请输入内容文本信息文本请</a:t>
            </a:r>
            <a:endParaRPr lang="en-US" altLang="zh-CN" sz="1600" dirty="0" smtClean="0">
              <a:latin typeface="微软雅黑" pitchFamily="34" charset="-122"/>
              <a:ea typeface="微软雅黑" pitchFamily="34" charset="-122"/>
            </a:endParaRPr>
          </a:p>
          <a:p>
            <a:pPr>
              <a:lnSpc>
                <a:spcPct val="120000"/>
              </a:lnSpc>
            </a:pPr>
            <a:r>
              <a:rPr lang="zh-CN" altLang="en-US" sz="1600" dirty="0" smtClean="0">
                <a:latin typeface="微软雅黑" pitchFamily="34" charset="-122"/>
                <a:ea typeface="微软雅黑" pitchFamily="34" charset="-122"/>
              </a:rPr>
              <a:t>输入内容文本信息</a:t>
            </a:r>
            <a:endParaRPr lang="en-US" altLang="zh-CN" sz="1600" dirty="0" smtClean="0">
              <a:latin typeface="微软雅黑" pitchFamily="34" charset="-122"/>
              <a:ea typeface="微软雅黑" pitchFamily="34" charset="-122"/>
            </a:endParaRPr>
          </a:p>
          <a:p>
            <a:pPr>
              <a:lnSpc>
                <a:spcPct val="120000"/>
              </a:lnSpc>
            </a:pPr>
            <a:endParaRPr lang="zh-CN" altLang="en-US" sz="1600" dirty="0">
              <a:latin typeface="微软雅黑" pitchFamily="34" charset="-122"/>
              <a:ea typeface="微软雅黑" pitchFamily="34" charset="-122"/>
            </a:endParaRPr>
          </a:p>
        </p:txBody>
      </p:sp>
      <p:sp>
        <p:nvSpPr>
          <p:cNvPr id="21" name="TextBox 20"/>
          <p:cNvSpPr txBox="1"/>
          <p:nvPr/>
        </p:nvSpPr>
        <p:spPr>
          <a:xfrm>
            <a:off x="5585692" y="2817157"/>
            <a:ext cx="2082651" cy="369332"/>
          </a:xfrm>
          <a:prstGeom prst="rect">
            <a:avLst/>
          </a:prstGeom>
          <a:noFill/>
        </p:spPr>
        <p:txBody>
          <a:bodyPr wrap="square" lIns="0" rtlCol="0">
            <a:spAutoFit/>
          </a:bodyPr>
          <a:lstStyle/>
          <a:p>
            <a:r>
              <a:rPr lang="zh-CN" altLang="en-US" b="1" dirty="0" smtClean="0">
                <a:solidFill>
                  <a:srgbClr val="08458A"/>
                </a:solidFill>
                <a:latin typeface="微软雅黑" pitchFamily="34" charset="-122"/>
                <a:ea typeface="微软雅黑" pitchFamily="34" charset="-122"/>
              </a:rPr>
              <a:t>请输入标题文本</a:t>
            </a:r>
            <a:endParaRPr lang="zh-CN" altLang="en-US" b="1" dirty="0">
              <a:solidFill>
                <a:srgbClr val="08458A"/>
              </a:solidFill>
              <a:latin typeface="微软雅黑" pitchFamily="34" charset="-122"/>
              <a:ea typeface="微软雅黑" pitchFamily="34" charset="-122"/>
            </a:endParaRPr>
          </a:p>
        </p:txBody>
      </p:sp>
      <p:sp>
        <p:nvSpPr>
          <p:cNvPr id="22" name="TextBox 21"/>
          <p:cNvSpPr txBox="1"/>
          <p:nvPr/>
        </p:nvSpPr>
        <p:spPr>
          <a:xfrm>
            <a:off x="5585693" y="3177197"/>
            <a:ext cx="2730723" cy="978729"/>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请输入内容文本信息文本请</a:t>
            </a:r>
            <a:endParaRPr lang="en-US" altLang="zh-CN" sz="1600" dirty="0" smtClean="0">
              <a:latin typeface="微软雅黑" pitchFamily="34" charset="-122"/>
              <a:ea typeface="微软雅黑" pitchFamily="34" charset="-122"/>
            </a:endParaRPr>
          </a:p>
          <a:p>
            <a:pPr>
              <a:lnSpc>
                <a:spcPct val="120000"/>
              </a:lnSpc>
            </a:pPr>
            <a:r>
              <a:rPr lang="zh-CN" altLang="en-US" sz="1600" dirty="0" smtClean="0">
                <a:latin typeface="微软雅黑" pitchFamily="34" charset="-122"/>
                <a:ea typeface="微软雅黑" pitchFamily="34" charset="-122"/>
              </a:rPr>
              <a:t>输入内容文本信息</a:t>
            </a:r>
            <a:endParaRPr lang="en-US" altLang="zh-CN" sz="1600" dirty="0" smtClean="0">
              <a:latin typeface="微软雅黑" pitchFamily="34" charset="-122"/>
              <a:ea typeface="微软雅黑" pitchFamily="34" charset="-122"/>
            </a:endParaRPr>
          </a:p>
          <a:p>
            <a:pPr>
              <a:lnSpc>
                <a:spcPct val="120000"/>
              </a:lnSpc>
            </a:pPr>
            <a:endParaRPr lang="zh-CN" altLang="en-US" sz="1600" dirty="0">
              <a:latin typeface="微软雅黑" pitchFamily="34" charset="-122"/>
              <a:ea typeface="微软雅黑" pitchFamily="34" charset="-122"/>
            </a:endParaRPr>
          </a:p>
        </p:txBody>
      </p:sp>
      <p:sp>
        <p:nvSpPr>
          <p:cNvPr id="12" name="TextBox 11"/>
          <p:cNvSpPr txBox="1"/>
          <p:nvPr/>
        </p:nvSpPr>
        <p:spPr>
          <a:xfrm>
            <a:off x="683568"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2.4</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1623493757"/>
      </p:ext>
    </p:extLst>
  </p:cSld>
  <p:clrMapOvr>
    <a:masterClrMapping/>
  </p:clrMapOvr>
  <p:transition spd="slow" advTm="611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00" fill="hold"/>
                                        <p:tgtEl>
                                          <p:spTgt spid="12"/>
                                        </p:tgtEl>
                                        <p:attrNameLst>
                                          <p:attrName>ppt_x</p:attrName>
                                        </p:attrNameLst>
                                      </p:cBhvr>
                                      <p:tavLst>
                                        <p:tav tm="0">
                                          <p:val>
                                            <p:strVal val="1+#ppt_w/2"/>
                                          </p:val>
                                        </p:tav>
                                        <p:tav tm="100000">
                                          <p:val>
                                            <p:strVal val="#ppt_x"/>
                                          </p:val>
                                        </p:tav>
                                      </p:tavLst>
                                    </p:anim>
                                    <p:anim calcmode="lin" valueType="num">
                                      <p:cBhvr additive="base">
                                        <p:cTn id="8" dur="300" fill="hold"/>
                                        <p:tgtEl>
                                          <p:spTgt spid="12"/>
                                        </p:tgtEl>
                                        <p:attrNameLst>
                                          <p:attrName>ppt_y</p:attrName>
                                        </p:attrNameLst>
                                      </p:cBhvr>
                                      <p:tavLst>
                                        <p:tav tm="0">
                                          <p:val>
                                            <p:strVal val="#ppt_y"/>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22" presetClass="entr" presetSubtype="1"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up)">
                                      <p:cBhvr>
                                        <p:cTn id="13" dur="500"/>
                                        <p:tgtEl>
                                          <p:spTgt spid="1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1000" fill="hold"/>
                                        <p:tgtEl>
                                          <p:spTgt spid="20"/>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1" presetClass="entr" presetSubtype="0"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22" presetClass="entr" presetSubtype="1"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up)">
                                      <p:cBhvr>
                                        <p:cTn id="31" dur="500"/>
                                        <p:tgtEl>
                                          <p:spTgt spid="18"/>
                                        </p:tgtEl>
                                      </p:cBhvr>
                                    </p:animEffect>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1000"/>
                                        <p:tgtEl>
                                          <p:spTgt spid="21"/>
                                        </p:tgtEl>
                                      </p:cBhvr>
                                    </p:animEffect>
                                    <p:anim calcmode="lin" valueType="num">
                                      <p:cBhvr>
                                        <p:cTn id="36" dur="1000" fill="hold"/>
                                        <p:tgtEl>
                                          <p:spTgt spid="21"/>
                                        </p:tgtEl>
                                        <p:attrNameLst>
                                          <p:attrName>ppt_x</p:attrName>
                                        </p:attrNameLst>
                                      </p:cBhvr>
                                      <p:tavLst>
                                        <p:tav tm="0">
                                          <p:val>
                                            <p:strVal val="#ppt_x"/>
                                          </p:val>
                                        </p:tav>
                                        <p:tav tm="100000">
                                          <p:val>
                                            <p:strVal val="#ppt_x"/>
                                          </p:val>
                                        </p:tav>
                                      </p:tavLst>
                                    </p:anim>
                                    <p:anim calcmode="lin" valueType="num">
                                      <p:cBhvr>
                                        <p:cTn id="37" dur="1000" fill="hold"/>
                                        <p:tgtEl>
                                          <p:spTgt spid="21"/>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42" presetClass="entr" presetSubtype="0"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1000"/>
                                        <p:tgtEl>
                                          <p:spTgt spid="22"/>
                                        </p:tgtEl>
                                      </p:cBhvr>
                                    </p:animEffect>
                                    <p:anim calcmode="lin" valueType="num">
                                      <p:cBhvr>
                                        <p:cTn id="42" dur="1000" fill="hold"/>
                                        <p:tgtEl>
                                          <p:spTgt spid="22"/>
                                        </p:tgtEl>
                                        <p:attrNameLst>
                                          <p:attrName>ppt_x</p:attrName>
                                        </p:attrNameLst>
                                      </p:cBhvr>
                                      <p:tavLst>
                                        <p:tav tm="0">
                                          <p:val>
                                            <p:strVal val="#ppt_x"/>
                                          </p:val>
                                        </p:tav>
                                        <p:tav tm="100000">
                                          <p:val>
                                            <p:strVal val="#ppt_x"/>
                                          </p:val>
                                        </p:tav>
                                      </p:tavLst>
                                    </p:anim>
                                    <p:anim calcmode="lin" valueType="num">
                                      <p:cBhvr>
                                        <p:cTn id="4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p:bldP spid="20" grpId="0"/>
      <p:bldP spid="21" grpId="0"/>
      <p:bldP spid="22"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6308454"/>
      </p:ext>
    </p:extLst>
  </p:cSld>
  <p:clrMapOvr>
    <a:masterClrMapping/>
  </p:clrMapOvr>
  <mc:AlternateContent xmlns:mc="http://schemas.openxmlformats.org/markup-compatibility/2006" xmlns:p14="http://schemas.microsoft.com/office/powerpoint/2010/main">
    <mc:Choice Requires="p14">
      <p:transition spd="slow" p14:dur="3000" advTm="2138">
        <p14:shred/>
      </p:transition>
    </mc:Choice>
    <mc:Fallback xmlns="">
      <p:transition spd="slow" advTm="2138">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442797" y="1383488"/>
            <a:ext cx="2686541" cy="1457325"/>
            <a:chOff x="0" y="0"/>
            <a:chExt cx="3583556" cy="1944216"/>
          </a:xfrm>
        </p:grpSpPr>
        <p:sp>
          <p:nvSpPr>
            <p:cNvPr id="3" name="五边形 23"/>
            <p:cNvSpPr>
              <a:spLocks noChangeArrowheads="1"/>
            </p:cNvSpPr>
            <p:nvPr/>
          </p:nvSpPr>
          <p:spPr bwMode="auto">
            <a:xfrm>
              <a:off x="0" y="1369746"/>
              <a:ext cx="1818036" cy="574470"/>
            </a:xfrm>
            <a:prstGeom prst="homePlate">
              <a:avLst>
                <a:gd name="adj" fmla="val 28732"/>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r>
                <a:rPr lang="zh-CN" altLang="en-US" b="1">
                  <a:solidFill>
                    <a:srgbClr val="FFFFFF"/>
                  </a:solidFill>
                  <a:latin typeface="微软雅黑" pitchFamily="34" charset="-122"/>
                  <a:ea typeface="微软雅黑" pitchFamily="34" charset="-122"/>
                  <a:sym typeface="微软雅黑" pitchFamily="34" charset="-122"/>
                </a:rPr>
                <a:t>添加标题</a:t>
              </a:r>
              <a:endParaRPr lang="zh-CN" altLang="en-US"/>
            </a:p>
          </p:txBody>
        </p:sp>
        <p:sp>
          <p:nvSpPr>
            <p:cNvPr id="4" name="直接连接符 5"/>
            <p:cNvSpPr>
              <a:spLocks noChangeShapeType="1"/>
            </p:cNvSpPr>
            <p:nvPr/>
          </p:nvSpPr>
          <p:spPr bwMode="auto">
            <a:xfrm flipV="1">
              <a:off x="72008" y="0"/>
              <a:ext cx="1" cy="1368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 name="文本框 6"/>
            <p:cNvSpPr>
              <a:spLocks noChangeArrowheads="1"/>
            </p:cNvSpPr>
            <p:nvPr/>
          </p:nvSpPr>
          <p:spPr bwMode="auto">
            <a:xfrm>
              <a:off x="143323" y="72008"/>
              <a:ext cx="3440233" cy="11449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grpSp>
        <p:nvGrpSpPr>
          <p:cNvPr id="6" name="Group 6"/>
          <p:cNvGrpSpPr>
            <a:grpSpLocks/>
          </p:cNvGrpSpPr>
          <p:nvPr/>
        </p:nvGrpSpPr>
        <p:grpSpPr bwMode="auto">
          <a:xfrm>
            <a:off x="3182903" y="1383488"/>
            <a:ext cx="2727012" cy="1457325"/>
            <a:chOff x="0" y="0"/>
            <a:chExt cx="3635994" cy="1944216"/>
          </a:xfrm>
        </p:grpSpPr>
        <p:sp>
          <p:nvSpPr>
            <p:cNvPr id="7" name="燕尾形 35"/>
            <p:cNvSpPr>
              <a:spLocks noChangeArrowheads="1"/>
            </p:cNvSpPr>
            <p:nvPr/>
          </p:nvSpPr>
          <p:spPr bwMode="auto">
            <a:xfrm>
              <a:off x="0" y="1369746"/>
              <a:ext cx="1994922" cy="574470"/>
            </a:xfrm>
            <a:prstGeom prst="chevron">
              <a:avLst>
                <a:gd name="adj" fmla="val 28906"/>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nchor="ctr"/>
            <a:lstStyle/>
            <a:p>
              <a:pPr algn="ctr"/>
              <a:r>
                <a:rPr lang="zh-CN" altLang="en-US" sz="1200" b="1">
                  <a:solidFill>
                    <a:srgbClr val="FFFFFF"/>
                  </a:solidFill>
                  <a:ea typeface="微软雅黑" pitchFamily="34" charset="-122"/>
                  <a:sym typeface="微软雅黑" pitchFamily="34" charset="-122"/>
                </a:rPr>
                <a:t>添加标题</a:t>
              </a:r>
            </a:p>
          </p:txBody>
        </p:sp>
        <p:sp>
          <p:nvSpPr>
            <p:cNvPr id="8" name="直接连接符 40"/>
            <p:cNvSpPr>
              <a:spLocks noChangeShapeType="1"/>
            </p:cNvSpPr>
            <p:nvPr/>
          </p:nvSpPr>
          <p:spPr bwMode="auto">
            <a:xfrm flipV="1">
              <a:off x="124446" y="0"/>
              <a:ext cx="1" cy="1368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 name="文本框 41"/>
            <p:cNvSpPr>
              <a:spLocks noChangeArrowheads="1"/>
            </p:cNvSpPr>
            <p:nvPr/>
          </p:nvSpPr>
          <p:spPr bwMode="auto">
            <a:xfrm>
              <a:off x="195761" y="72008"/>
              <a:ext cx="3440233" cy="11695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grpSp>
        <p:nvGrpSpPr>
          <p:cNvPr id="10" name="Group 10"/>
          <p:cNvGrpSpPr>
            <a:grpSpLocks/>
          </p:cNvGrpSpPr>
          <p:nvPr/>
        </p:nvGrpSpPr>
        <p:grpSpPr bwMode="auto">
          <a:xfrm>
            <a:off x="5940863" y="1383487"/>
            <a:ext cx="2727011" cy="1453754"/>
            <a:chOff x="0" y="0"/>
            <a:chExt cx="3636681" cy="1939363"/>
          </a:xfrm>
        </p:grpSpPr>
        <p:sp>
          <p:nvSpPr>
            <p:cNvPr id="11" name="燕尾形 37"/>
            <p:cNvSpPr>
              <a:spLocks noChangeArrowheads="1"/>
            </p:cNvSpPr>
            <p:nvPr/>
          </p:nvSpPr>
          <p:spPr bwMode="auto">
            <a:xfrm>
              <a:off x="0" y="1364893"/>
              <a:ext cx="1995609" cy="574470"/>
            </a:xfrm>
            <a:prstGeom prst="chevron">
              <a:avLst>
                <a:gd name="adj" fmla="val 28900"/>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nchor="ctr"/>
            <a:lstStyle/>
            <a:p>
              <a:pPr algn="ctr"/>
              <a:r>
                <a:rPr lang="zh-CN" altLang="en-US" sz="1200" b="1">
                  <a:solidFill>
                    <a:srgbClr val="FFFFFF"/>
                  </a:solidFill>
                  <a:ea typeface="微软雅黑" pitchFamily="34" charset="-122"/>
                  <a:sym typeface="微软雅黑" pitchFamily="34" charset="-122"/>
                </a:rPr>
                <a:t>添加标题</a:t>
              </a:r>
            </a:p>
          </p:txBody>
        </p:sp>
        <p:sp>
          <p:nvSpPr>
            <p:cNvPr id="12" name="直接连接符 42"/>
            <p:cNvSpPr>
              <a:spLocks noChangeShapeType="1"/>
            </p:cNvSpPr>
            <p:nvPr/>
          </p:nvSpPr>
          <p:spPr bwMode="auto">
            <a:xfrm flipV="1">
              <a:off x="125133" y="0"/>
              <a:ext cx="1" cy="1368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13" name="文本框 43"/>
            <p:cNvSpPr>
              <a:spLocks noChangeArrowheads="1"/>
            </p:cNvSpPr>
            <p:nvPr/>
          </p:nvSpPr>
          <p:spPr bwMode="auto">
            <a:xfrm>
              <a:off x="196448" y="72008"/>
              <a:ext cx="3440233" cy="11695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grpSp>
        <p:nvGrpSpPr>
          <p:cNvPr id="14" name="Group 14"/>
          <p:cNvGrpSpPr>
            <a:grpSpLocks/>
          </p:cNvGrpSpPr>
          <p:nvPr/>
        </p:nvGrpSpPr>
        <p:grpSpPr bwMode="auto">
          <a:xfrm>
            <a:off x="442798" y="2410998"/>
            <a:ext cx="2798431" cy="1510903"/>
            <a:chOff x="0" y="0"/>
            <a:chExt cx="3733914" cy="2014462"/>
          </a:xfrm>
        </p:grpSpPr>
        <p:sp>
          <p:nvSpPr>
            <p:cNvPr id="15" name="燕尾形 24"/>
            <p:cNvSpPr>
              <a:spLocks noChangeArrowheads="1"/>
            </p:cNvSpPr>
            <p:nvPr/>
          </p:nvSpPr>
          <p:spPr bwMode="auto">
            <a:xfrm>
              <a:off x="1738992" y="0"/>
              <a:ext cx="1994922" cy="574470"/>
            </a:xfrm>
            <a:prstGeom prst="chevron">
              <a:avLst>
                <a:gd name="adj" fmla="val 28906"/>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nchor="ctr"/>
            <a:lstStyle/>
            <a:p>
              <a:pPr algn="ctr"/>
              <a:r>
                <a:rPr lang="zh-CN" altLang="en-US" sz="1200" b="1">
                  <a:solidFill>
                    <a:srgbClr val="FFFFFF"/>
                  </a:solidFill>
                  <a:ea typeface="微软雅黑" pitchFamily="34" charset="-122"/>
                  <a:sym typeface="微软雅黑" pitchFamily="34" charset="-122"/>
                </a:rPr>
                <a:t>添加标题</a:t>
              </a:r>
            </a:p>
          </p:txBody>
        </p:sp>
        <p:sp>
          <p:nvSpPr>
            <p:cNvPr id="16" name="直接连接符 44"/>
            <p:cNvSpPr>
              <a:spLocks noChangeShapeType="1"/>
            </p:cNvSpPr>
            <p:nvPr/>
          </p:nvSpPr>
          <p:spPr bwMode="auto">
            <a:xfrm>
              <a:off x="3456384" y="502462"/>
              <a:ext cx="1" cy="1512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17" name="文本框 45"/>
            <p:cNvSpPr>
              <a:spLocks noChangeArrowheads="1"/>
            </p:cNvSpPr>
            <p:nvPr/>
          </p:nvSpPr>
          <p:spPr bwMode="auto">
            <a:xfrm>
              <a:off x="0" y="790494"/>
              <a:ext cx="3440233" cy="11695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grpSp>
        <p:nvGrpSpPr>
          <p:cNvPr id="18" name="Group 18"/>
          <p:cNvGrpSpPr>
            <a:grpSpLocks/>
          </p:cNvGrpSpPr>
          <p:nvPr/>
        </p:nvGrpSpPr>
        <p:grpSpPr bwMode="auto">
          <a:xfrm>
            <a:off x="3197187" y="2407425"/>
            <a:ext cx="2803192" cy="1514475"/>
            <a:chOff x="0" y="0"/>
            <a:chExt cx="3738821" cy="2019315"/>
          </a:xfrm>
        </p:grpSpPr>
        <p:sp>
          <p:nvSpPr>
            <p:cNvPr id="19" name="燕尾形 36"/>
            <p:cNvSpPr>
              <a:spLocks noChangeArrowheads="1"/>
            </p:cNvSpPr>
            <p:nvPr/>
          </p:nvSpPr>
          <p:spPr bwMode="auto">
            <a:xfrm>
              <a:off x="1898340" y="0"/>
              <a:ext cx="1840481" cy="574470"/>
            </a:xfrm>
            <a:prstGeom prst="chevron">
              <a:avLst>
                <a:gd name="adj" fmla="val 28908"/>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r>
                <a:rPr lang="zh-CN" altLang="en-US" sz="1200" b="1">
                  <a:solidFill>
                    <a:srgbClr val="FFFFFF"/>
                  </a:solidFill>
                  <a:ea typeface="微软雅黑" pitchFamily="34" charset="-122"/>
                  <a:sym typeface="微软雅黑" pitchFamily="34" charset="-122"/>
                </a:rPr>
                <a:t>添加标题</a:t>
              </a:r>
            </a:p>
          </p:txBody>
        </p:sp>
        <p:sp>
          <p:nvSpPr>
            <p:cNvPr id="20" name="直接连接符 46"/>
            <p:cNvSpPr>
              <a:spLocks noChangeShapeType="1"/>
            </p:cNvSpPr>
            <p:nvPr/>
          </p:nvSpPr>
          <p:spPr bwMode="auto">
            <a:xfrm>
              <a:off x="3456384" y="507315"/>
              <a:ext cx="1" cy="1512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1" name="文本框 47"/>
            <p:cNvSpPr>
              <a:spLocks noChangeArrowheads="1"/>
            </p:cNvSpPr>
            <p:nvPr/>
          </p:nvSpPr>
          <p:spPr bwMode="auto">
            <a:xfrm>
              <a:off x="0" y="795347"/>
              <a:ext cx="3440233" cy="114492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grpSp>
        <p:nvGrpSpPr>
          <p:cNvPr id="22" name="Group 22"/>
          <p:cNvGrpSpPr>
            <a:grpSpLocks/>
          </p:cNvGrpSpPr>
          <p:nvPr/>
        </p:nvGrpSpPr>
        <p:grpSpPr bwMode="auto">
          <a:xfrm>
            <a:off x="5939672" y="2407425"/>
            <a:ext cx="2818666" cy="1514475"/>
            <a:chOff x="0" y="0"/>
            <a:chExt cx="3758981" cy="2019315"/>
          </a:xfrm>
        </p:grpSpPr>
        <p:sp>
          <p:nvSpPr>
            <p:cNvPr id="23" name="燕尾形 38"/>
            <p:cNvSpPr>
              <a:spLocks noChangeArrowheads="1"/>
            </p:cNvSpPr>
            <p:nvPr/>
          </p:nvSpPr>
          <p:spPr bwMode="auto">
            <a:xfrm>
              <a:off x="1918500" y="0"/>
              <a:ext cx="1840481" cy="574470"/>
            </a:xfrm>
            <a:prstGeom prst="chevron">
              <a:avLst>
                <a:gd name="adj" fmla="val 28908"/>
              </a:avLst>
            </a:prstGeom>
            <a:solidFill>
              <a:schemeClr val="tx2">
                <a:lumMod val="60000"/>
                <a:lumOff val="40000"/>
              </a:schemeClr>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rIns="0" anchor="ctr"/>
            <a:lstStyle/>
            <a:p>
              <a:pPr algn="ctr"/>
              <a:r>
                <a:rPr lang="zh-CN" altLang="en-US" sz="1200" b="1">
                  <a:solidFill>
                    <a:srgbClr val="FFFFFF"/>
                  </a:solidFill>
                  <a:ea typeface="微软雅黑" pitchFamily="34" charset="-122"/>
                  <a:sym typeface="微软雅黑" pitchFamily="34" charset="-122"/>
                </a:rPr>
                <a:t>添加标题</a:t>
              </a:r>
            </a:p>
          </p:txBody>
        </p:sp>
        <p:sp>
          <p:nvSpPr>
            <p:cNvPr id="24" name="直接连接符 48"/>
            <p:cNvSpPr>
              <a:spLocks noChangeShapeType="1"/>
            </p:cNvSpPr>
            <p:nvPr/>
          </p:nvSpPr>
          <p:spPr bwMode="auto">
            <a:xfrm>
              <a:off x="3456384" y="507315"/>
              <a:ext cx="1" cy="1512000"/>
            </a:xfrm>
            <a:prstGeom prst="line">
              <a:avLst/>
            </a:prstGeom>
            <a:noFill/>
            <a:ln w="9525" cap="flat" cmpd="sng">
              <a:solidFill>
                <a:schemeClr val="tx2">
                  <a:lumMod val="60000"/>
                  <a:lumOff val="40000"/>
                </a:schemeClr>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25" name="文本框 49"/>
            <p:cNvSpPr>
              <a:spLocks noChangeArrowheads="1"/>
            </p:cNvSpPr>
            <p:nvPr/>
          </p:nvSpPr>
          <p:spPr bwMode="auto">
            <a:xfrm>
              <a:off x="0" y="795347"/>
              <a:ext cx="3440233" cy="11490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nSpc>
                  <a:spcPct val="125000"/>
                </a:lnSpc>
              </a:pPr>
              <a:r>
                <a:rPr lang="zh-CN" altLang="en-US" sz="100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p>
          </p:txBody>
        </p:sp>
      </p:grpSp>
      <p:sp>
        <p:nvSpPr>
          <p:cNvPr id="26" name="TextBox 25"/>
          <p:cNvSpPr txBox="1"/>
          <p:nvPr/>
        </p:nvSpPr>
        <p:spPr>
          <a:xfrm>
            <a:off x="539552"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3.1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2118464266"/>
      </p:ext>
    </p:extLst>
  </p:cSld>
  <p:clrMapOvr>
    <a:masterClrMapping/>
  </p:clrMapOvr>
  <mc:AlternateContent xmlns:mc="http://schemas.openxmlformats.org/markup-compatibility/2006" xmlns:p14="http://schemas.microsoft.com/office/powerpoint/2010/main">
    <mc:Choice Requires="p14">
      <p:transition spd="slow" p14:dur="1400" advTm="4749">
        <p14:doors dir="vert"/>
      </p:transition>
    </mc:Choice>
    <mc:Fallback xmlns="">
      <p:transition spd="slow" advTm="47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300" fill="hold"/>
                                        <p:tgtEl>
                                          <p:spTgt spid="26"/>
                                        </p:tgtEl>
                                        <p:attrNameLst>
                                          <p:attrName>ppt_x</p:attrName>
                                        </p:attrNameLst>
                                      </p:cBhvr>
                                      <p:tavLst>
                                        <p:tav tm="0">
                                          <p:val>
                                            <p:strVal val="1+#ppt_w/2"/>
                                          </p:val>
                                        </p:tav>
                                        <p:tav tm="100000">
                                          <p:val>
                                            <p:strVal val="#ppt_x"/>
                                          </p:val>
                                        </p:tav>
                                      </p:tavLst>
                                    </p:anim>
                                    <p:anim calcmode="lin" valueType="num">
                                      <p:cBhvr additive="base">
                                        <p:cTn id="8" dur="3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2" decel="10000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ppt_x</p:attrName>
                                        </p:attrNameLst>
                                      </p:cBhvr>
                                      <p:tavLst>
                                        <p:tav tm="0">
                                          <p:val>
                                            <p:strVal val="1+#ppt_w/2"/>
                                          </p:val>
                                        </p:tav>
                                        <p:tav tm="100000">
                                          <p:val>
                                            <p:strVal val="#ppt_x"/>
                                          </p:val>
                                        </p:tav>
                                      </p:tavLst>
                                    </p:anim>
                                    <p:anim calcmode="lin" valueType="num">
                                      <p:cBhvr>
                                        <p:cTn id="13" dur="500" fill="hold"/>
                                        <p:tgtEl>
                                          <p:spTgt spid="2"/>
                                        </p:tgtEl>
                                        <p:attrNameLst>
                                          <p:attrName>ppt_y</p:attrName>
                                        </p:attrNameLst>
                                      </p:cBhvr>
                                      <p:tavLst>
                                        <p:tav tm="0">
                                          <p:val>
                                            <p:strVal val="#ppt_y"/>
                                          </p:val>
                                        </p:tav>
                                        <p:tav tm="100000">
                                          <p:val>
                                            <p:strVal val="#ppt_y"/>
                                          </p:val>
                                        </p:tav>
                                      </p:tavLst>
                                    </p:anim>
                                  </p:childTnLst>
                                </p:cTn>
                              </p:par>
                              <p:par>
                                <p:cTn id="14" presetID="2" presetClass="entr" presetSubtype="2" decel="100000" fill="hold" nodeType="withEffect">
                                  <p:stCondLst>
                                    <p:cond delay="15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ppt_x</p:attrName>
                                        </p:attrNameLst>
                                      </p:cBhvr>
                                      <p:tavLst>
                                        <p:tav tm="0">
                                          <p:val>
                                            <p:strVal val="1+#ppt_w/2"/>
                                          </p:val>
                                        </p:tav>
                                        <p:tav tm="100000">
                                          <p:val>
                                            <p:strVal val="#ppt_x"/>
                                          </p:val>
                                        </p:tav>
                                      </p:tavLst>
                                    </p:anim>
                                    <p:anim calcmode="lin" valueType="num">
                                      <p:cBhvr>
                                        <p:cTn id="17" dur="500" fill="hold"/>
                                        <p:tgtEl>
                                          <p:spTgt spid="14"/>
                                        </p:tgtEl>
                                        <p:attrNameLst>
                                          <p:attrName>ppt_y</p:attrName>
                                        </p:attrNameLst>
                                      </p:cBhvr>
                                      <p:tavLst>
                                        <p:tav tm="0">
                                          <p:val>
                                            <p:strVal val="#ppt_y"/>
                                          </p:val>
                                        </p:tav>
                                        <p:tav tm="100000">
                                          <p:val>
                                            <p:strVal val="#ppt_y"/>
                                          </p:val>
                                        </p:tav>
                                      </p:tavLst>
                                    </p:anim>
                                  </p:childTnLst>
                                </p:cTn>
                              </p:par>
                              <p:par>
                                <p:cTn id="18" presetID="2" presetClass="entr" presetSubtype="2" decel="100000" fill="hold" nodeType="withEffect">
                                  <p:stCondLst>
                                    <p:cond delay="30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ppt_x</p:attrName>
                                        </p:attrNameLst>
                                      </p:cBhvr>
                                      <p:tavLst>
                                        <p:tav tm="0">
                                          <p:val>
                                            <p:strVal val="1+#ppt_w/2"/>
                                          </p:val>
                                        </p:tav>
                                        <p:tav tm="100000">
                                          <p:val>
                                            <p:strVal val="#ppt_x"/>
                                          </p:val>
                                        </p:tav>
                                      </p:tavLst>
                                    </p:anim>
                                    <p:anim calcmode="lin" valueType="num">
                                      <p:cBhvr>
                                        <p:cTn id="21" dur="5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decel="100000" fill="hold" nodeType="withEffect">
                                  <p:stCondLst>
                                    <p:cond delay="45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ppt_x</p:attrName>
                                        </p:attrNameLst>
                                      </p:cBhvr>
                                      <p:tavLst>
                                        <p:tav tm="0">
                                          <p:val>
                                            <p:strVal val="1+#ppt_w/2"/>
                                          </p:val>
                                        </p:tav>
                                        <p:tav tm="100000">
                                          <p:val>
                                            <p:strVal val="#ppt_x"/>
                                          </p:val>
                                        </p:tav>
                                      </p:tavLst>
                                    </p:anim>
                                    <p:anim calcmode="lin" valueType="num">
                                      <p:cBhvr>
                                        <p:cTn id="25" dur="500" fill="hold"/>
                                        <p:tgtEl>
                                          <p:spTgt spid="18"/>
                                        </p:tgtEl>
                                        <p:attrNameLst>
                                          <p:attrName>ppt_y</p:attrName>
                                        </p:attrNameLst>
                                      </p:cBhvr>
                                      <p:tavLst>
                                        <p:tav tm="0">
                                          <p:val>
                                            <p:strVal val="#ppt_y"/>
                                          </p:val>
                                        </p:tav>
                                        <p:tav tm="100000">
                                          <p:val>
                                            <p:strVal val="#ppt_y"/>
                                          </p:val>
                                        </p:tav>
                                      </p:tavLst>
                                    </p:anim>
                                  </p:childTnLst>
                                </p:cTn>
                              </p:par>
                              <p:par>
                                <p:cTn id="26" presetID="2" presetClass="entr" presetSubtype="2" decel="100000" fill="hold" nodeType="withEffect">
                                  <p:stCondLst>
                                    <p:cond delay="6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ppt_x</p:attrName>
                                        </p:attrNameLst>
                                      </p:cBhvr>
                                      <p:tavLst>
                                        <p:tav tm="0">
                                          <p:val>
                                            <p:strVal val="1+#ppt_w/2"/>
                                          </p:val>
                                        </p:tav>
                                        <p:tav tm="100000">
                                          <p:val>
                                            <p:strVal val="#ppt_x"/>
                                          </p:val>
                                        </p:tav>
                                      </p:tavLst>
                                    </p:anim>
                                    <p:anim calcmode="lin" valueType="num">
                                      <p:cBhvr>
                                        <p:cTn id="29" dur="500" fill="hold"/>
                                        <p:tgtEl>
                                          <p:spTgt spid="10"/>
                                        </p:tgtEl>
                                        <p:attrNameLst>
                                          <p:attrName>ppt_y</p:attrName>
                                        </p:attrNameLst>
                                      </p:cBhvr>
                                      <p:tavLst>
                                        <p:tav tm="0">
                                          <p:val>
                                            <p:strVal val="#ppt_y"/>
                                          </p:val>
                                        </p:tav>
                                        <p:tav tm="100000">
                                          <p:val>
                                            <p:strVal val="#ppt_y"/>
                                          </p:val>
                                        </p:tav>
                                      </p:tavLst>
                                    </p:anim>
                                  </p:childTnLst>
                                </p:cTn>
                              </p:par>
                              <p:par>
                                <p:cTn id="30" presetID="2" presetClass="entr" presetSubtype="2" decel="100000" fill="hold" nodeType="withEffect">
                                  <p:stCondLst>
                                    <p:cond delay="75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ppt_x</p:attrName>
                                        </p:attrNameLst>
                                      </p:cBhvr>
                                      <p:tavLst>
                                        <p:tav tm="0">
                                          <p:val>
                                            <p:strVal val="1+#ppt_w/2"/>
                                          </p:val>
                                        </p:tav>
                                        <p:tav tm="100000">
                                          <p:val>
                                            <p:strVal val="#ppt_x"/>
                                          </p:val>
                                        </p:tav>
                                      </p:tavLst>
                                    </p:anim>
                                    <p:anim calcmode="lin" valueType="num">
                                      <p:cBhvr>
                                        <p:cTn id="33"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1080770" y="1183705"/>
            <a:ext cx="4268470" cy="3184670"/>
            <a:chOff x="1441402" y="1578273"/>
            <a:chExt cx="5692775" cy="4246226"/>
          </a:xfrm>
        </p:grpSpPr>
        <p:sp>
          <p:nvSpPr>
            <p:cNvPr id="7" name="Freeform 2"/>
            <p:cNvSpPr>
              <a:spLocks/>
            </p:cNvSpPr>
            <p:nvPr/>
          </p:nvSpPr>
          <p:spPr bwMode="gray">
            <a:xfrm rot="3046289" flipH="1">
              <a:off x="4565602" y="989310"/>
              <a:ext cx="1978025" cy="3159125"/>
            </a:xfrm>
            <a:custGeom>
              <a:avLst/>
              <a:gdLst/>
              <a:ahLst/>
              <a:cxnLst>
                <a:cxn ang="0">
                  <a:pos x="1467" y="1246"/>
                </a:cxn>
                <a:cxn ang="0">
                  <a:pos x="1444" y="1390"/>
                </a:cxn>
                <a:cxn ang="0">
                  <a:pos x="1400" y="1529"/>
                </a:cxn>
                <a:cxn ang="0">
                  <a:pos x="1339" y="1662"/>
                </a:cxn>
                <a:cxn ang="0">
                  <a:pos x="1267" y="1784"/>
                </a:cxn>
                <a:cxn ang="0">
                  <a:pos x="1187" y="1898"/>
                </a:cxn>
                <a:cxn ang="0">
                  <a:pos x="1102" y="2002"/>
                </a:cxn>
                <a:cxn ang="0">
                  <a:pos x="1019" y="2094"/>
                </a:cxn>
                <a:cxn ang="0">
                  <a:pos x="939" y="2174"/>
                </a:cxn>
                <a:cxn ang="0">
                  <a:pos x="866" y="2239"/>
                </a:cxn>
                <a:cxn ang="0">
                  <a:pos x="806" y="2290"/>
                </a:cxn>
                <a:cxn ang="0">
                  <a:pos x="763" y="2325"/>
                </a:cxn>
                <a:cxn ang="0">
                  <a:pos x="739" y="2343"/>
                </a:cxn>
                <a:cxn ang="0">
                  <a:pos x="732" y="2343"/>
                </a:cxn>
                <a:cxn ang="0">
                  <a:pos x="709" y="2325"/>
                </a:cxn>
                <a:cxn ang="0">
                  <a:pos x="665" y="2290"/>
                </a:cxn>
                <a:cxn ang="0">
                  <a:pos x="604" y="2239"/>
                </a:cxn>
                <a:cxn ang="0">
                  <a:pos x="532" y="2174"/>
                </a:cxn>
                <a:cxn ang="0">
                  <a:pos x="452" y="2094"/>
                </a:cxn>
                <a:cxn ang="0">
                  <a:pos x="367" y="2002"/>
                </a:cxn>
                <a:cxn ang="0">
                  <a:pos x="284" y="1898"/>
                </a:cxn>
                <a:cxn ang="0">
                  <a:pos x="204" y="1784"/>
                </a:cxn>
                <a:cxn ang="0">
                  <a:pos x="131" y="1662"/>
                </a:cxn>
                <a:cxn ang="0">
                  <a:pos x="71" y="1529"/>
                </a:cxn>
                <a:cxn ang="0">
                  <a:pos x="27" y="1390"/>
                </a:cxn>
                <a:cxn ang="0">
                  <a:pos x="4" y="1246"/>
                </a:cxn>
                <a:cxn ang="0">
                  <a:pos x="4" y="1098"/>
                </a:cxn>
                <a:cxn ang="0">
                  <a:pos x="27" y="954"/>
                </a:cxn>
                <a:cxn ang="0">
                  <a:pos x="71" y="815"/>
                </a:cxn>
                <a:cxn ang="0">
                  <a:pos x="131" y="684"/>
                </a:cxn>
                <a:cxn ang="0">
                  <a:pos x="204" y="560"/>
                </a:cxn>
                <a:cxn ang="0">
                  <a:pos x="284" y="446"/>
                </a:cxn>
                <a:cxn ang="0">
                  <a:pos x="367" y="343"/>
                </a:cxn>
                <a:cxn ang="0">
                  <a:pos x="452" y="251"/>
                </a:cxn>
                <a:cxn ang="0">
                  <a:pos x="532" y="170"/>
                </a:cxn>
                <a:cxn ang="0">
                  <a:pos x="604" y="105"/>
                </a:cxn>
                <a:cxn ang="0">
                  <a:pos x="665" y="55"/>
                </a:cxn>
                <a:cxn ang="0">
                  <a:pos x="709" y="19"/>
                </a:cxn>
                <a:cxn ang="0">
                  <a:pos x="732" y="1"/>
                </a:cxn>
                <a:cxn ang="0">
                  <a:pos x="739" y="1"/>
                </a:cxn>
                <a:cxn ang="0">
                  <a:pos x="763" y="19"/>
                </a:cxn>
                <a:cxn ang="0">
                  <a:pos x="806" y="55"/>
                </a:cxn>
                <a:cxn ang="0">
                  <a:pos x="866" y="105"/>
                </a:cxn>
                <a:cxn ang="0">
                  <a:pos x="939" y="170"/>
                </a:cxn>
                <a:cxn ang="0">
                  <a:pos x="1019" y="251"/>
                </a:cxn>
                <a:cxn ang="0">
                  <a:pos x="1102" y="343"/>
                </a:cxn>
                <a:cxn ang="0">
                  <a:pos x="1187" y="446"/>
                </a:cxn>
                <a:cxn ang="0">
                  <a:pos x="1267" y="560"/>
                </a:cxn>
                <a:cxn ang="0">
                  <a:pos x="1339" y="684"/>
                </a:cxn>
                <a:cxn ang="0">
                  <a:pos x="1400" y="815"/>
                </a:cxn>
                <a:cxn ang="0">
                  <a:pos x="1444" y="954"/>
                </a:cxn>
                <a:cxn ang="0">
                  <a:pos x="1467" y="1098"/>
                </a:cxn>
              </a:cxnLst>
              <a:rect l="0" t="0" r="r" b="b"/>
              <a:pathLst>
                <a:path w="1470" h="2346">
                  <a:moveTo>
                    <a:pt x="1470" y="1173"/>
                  </a:moveTo>
                  <a:lnTo>
                    <a:pt x="1467" y="1246"/>
                  </a:lnTo>
                  <a:lnTo>
                    <a:pt x="1458" y="1319"/>
                  </a:lnTo>
                  <a:lnTo>
                    <a:pt x="1444" y="1390"/>
                  </a:lnTo>
                  <a:lnTo>
                    <a:pt x="1423" y="1462"/>
                  </a:lnTo>
                  <a:lnTo>
                    <a:pt x="1400" y="1529"/>
                  </a:lnTo>
                  <a:lnTo>
                    <a:pt x="1371" y="1596"/>
                  </a:lnTo>
                  <a:lnTo>
                    <a:pt x="1339" y="1662"/>
                  </a:lnTo>
                  <a:lnTo>
                    <a:pt x="1305" y="1724"/>
                  </a:lnTo>
                  <a:lnTo>
                    <a:pt x="1267" y="1784"/>
                  </a:lnTo>
                  <a:lnTo>
                    <a:pt x="1228" y="1843"/>
                  </a:lnTo>
                  <a:lnTo>
                    <a:pt x="1187" y="1898"/>
                  </a:lnTo>
                  <a:lnTo>
                    <a:pt x="1145" y="1952"/>
                  </a:lnTo>
                  <a:lnTo>
                    <a:pt x="1102" y="2002"/>
                  </a:lnTo>
                  <a:lnTo>
                    <a:pt x="1060" y="2050"/>
                  </a:lnTo>
                  <a:lnTo>
                    <a:pt x="1019" y="2094"/>
                  </a:lnTo>
                  <a:lnTo>
                    <a:pt x="978" y="2134"/>
                  </a:lnTo>
                  <a:lnTo>
                    <a:pt x="939" y="2174"/>
                  </a:lnTo>
                  <a:lnTo>
                    <a:pt x="901" y="2207"/>
                  </a:lnTo>
                  <a:lnTo>
                    <a:pt x="866" y="2239"/>
                  </a:lnTo>
                  <a:lnTo>
                    <a:pt x="835" y="2266"/>
                  </a:lnTo>
                  <a:lnTo>
                    <a:pt x="806" y="2290"/>
                  </a:lnTo>
                  <a:lnTo>
                    <a:pt x="783" y="2309"/>
                  </a:lnTo>
                  <a:lnTo>
                    <a:pt x="763" y="2325"/>
                  </a:lnTo>
                  <a:lnTo>
                    <a:pt x="748" y="2336"/>
                  </a:lnTo>
                  <a:lnTo>
                    <a:pt x="739" y="2343"/>
                  </a:lnTo>
                  <a:lnTo>
                    <a:pt x="735" y="2346"/>
                  </a:lnTo>
                  <a:lnTo>
                    <a:pt x="732" y="2343"/>
                  </a:lnTo>
                  <a:lnTo>
                    <a:pt x="723" y="2336"/>
                  </a:lnTo>
                  <a:lnTo>
                    <a:pt x="709" y="2325"/>
                  </a:lnTo>
                  <a:lnTo>
                    <a:pt x="688" y="2309"/>
                  </a:lnTo>
                  <a:lnTo>
                    <a:pt x="665" y="2290"/>
                  </a:lnTo>
                  <a:lnTo>
                    <a:pt x="636" y="2266"/>
                  </a:lnTo>
                  <a:lnTo>
                    <a:pt x="604" y="2239"/>
                  </a:lnTo>
                  <a:lnTo>
                    <a:pt x="570" y="2207"/>
                  </a:lnTo>
                  <a:lnTo>
                    <a:pt x="532" y="2174"/>
                  </a:lnTo>
                  <a:lnTo>
                    <a:pt x="493" y="2134"/>
                  </a:lnTo>
                  <a:lnTo>
                    <a:pt x="452" y="2094"/>
                  </a:lnTo>
                  <a:lnTo>
                    <a:pt x="410" y="2050"/>
                  </a:lnTo>
                  <a:lnTo>
                    <a:pt x="367" y="2002"/>
                  </a:lnTo>
                  <a:lnTo>
                    <a:pt x="325" y="1952"/>
                  </a:lnTo>
                  <a:lnTo>
                    <a:pt x="284" y="1898"/>
                  </a:lnTo>
                  <a:lnTo>
                    <a:pt x="243" y="1843"/>
                  </a:lnTo>
                  <a:lnTo>
                    <a:pt x="204" y="1784"/>
                  </a:lnTo>
                  <a:lnTo>
                    <a:pt x="166" y="1724"/>
                  </a:lnTo>
                  <a:lnTo>
                    <a:pt x="131" y="1662"/>
                  </a:lnTo>
                  <a:lnTo>
                    <a:pt x="100" y="1596"/>
                  </a:lnTo>
                  <a:lnTo>
                    <a:pt x="71" y="1529"/>
                  </a:lnTo>
                  <a:lnTo>
                    <a:pt x="48" y="1462"/>
                  </a:lnTo>
                  <a:lnTo>
                    <a:pt x="27" y="1390"/>
                  </a:lnTo>
                  <a:lnTo>
                    <a:pt x="13" y="1319"/>
                  </a:lnTo>
                  <a:lnTo>
                    <a:pt x="4" y="1246"/>
                  </a:lnTo>
                  <a:lnTo>
                    <a:pt x="0" y="1173"/>
                  </a:lnTo>
                  <a:lnTo>
                    <a:pt x="4" y="1098"/>
                  </a:lnTo>
                  <a:lnTo>
                    <a:pt x="13" y="1025"/>
                  </a:lnTo>
                  <a:lnTo>
                    <a:pt x="27" y="954"/>
                  </a:lnTo>
                  <a:lnTo>
                    <a:pt x="48" y="884"/>
                  </a:lnTo>
                  <a:lnTo>
                    <a:pt x="71" y="815"/>
                  </a:lnTo>
                  <a:lnTo>
                    <a:pt x="100" y="748"/>
                  </a:lnTo>
                  <a:lnTo>
                    <a:pt x="131" y="684"/>
                  </a:lnTo>
                  <a:lnTo>
                    <a:pt x="166" y="621"/>
                  </a:lnTo>
                  <a:lnTo>
                    <a:pt x="204" y="560"/>
                  </a:lnTo>
                  <a:lnTo>
                    <a:pt x="243" y="502"/>
                  </a:lnTo>
                  <a:lnTo>
                    <a:pt x="284" y="446"/>
                  </a:lnTo>
                  <a:lnTo>
                    <a:pt x="325" y="394"/>
                  </a:lnTo>
                  <a:lnTo>
                    <a:pt x="367" y="343"/>
                  </a:lnTo>
                  <a:lnTo>
                    <a:pt x="410" y="294"/>
                  </a:lnTo>
                  <a:lnTo>
                    <a:pt x="452" y="251"/>
                  </a:lnTo>
                  <a:lnTo>
                    <a:pt x="493" y="210"/>
                  </a:lnTo>
                  <a:lnTo>
                    <a:pt x="532" y="170"/>
                  </a:lnTo>
                  <a:lnTo>
                    <a:pt x="570" y="137"/>
                  </a:lnTo>
                  <a:lnTo>
                    <a:pt x="604" y="105"/>
                  </a:lnTo>
                  <a:lnTo>
                    <a:pt x="636" y="79"/>
                  </a:lnTo>
                  <a:lnTo>
                    <a:pt x="665" y="55"/>
                  </a:lnTo>
                  <a:lnTo>
                    <a:pt x="688" y="35"/>
                  </a:lnTo>
                  <a:lnTo>
                    <a:pt x="709" y="19"/>
                  </a:lnTo>
                  <a:lnTo>
                    <a:pt x="723" y="9"/>
                  </a:lnTo>
                  <a:lnTo>
                    <a:pt x="732" y="1"/>
                  </a:lnTo>
                  <a:lnTo>
                    <a:pt x="735" y="0"/>
                  </a:lnTo>
                  <a:lnTo>
                    <a:pt x="739" y="1"/>
                  </a:lnTo>
                  <a:lnTo>
                    <a:pt x="748" y="9"/>
                  </a:lnTo>
                  <a:lnTo>
                    <a:pt x="763" y="19"/>
                  </a:lnTo>
                  <a:lnTo>
                    <a:pt x="783" y="35"/>
                  </a:lnTo>
                  <a:lnTo>
                    <a:pt x="806" y="55"/>
                  </a:lnTo>
                  <a:lnTo>
                    <a:pt x="835" y="79"/>
                  </a:lnTo>
                  <a:lnTo>
                    <a:pt x="866" y="105"/>
                  </a:lnTo>
                  <a:lnTo>
                    <a:pt x="901" y="137"/>
                  </a:lnTo>
                  <a:lnTo>
                    <a:pt x="939" y="170"/>
                  </a:lnTo>
                  <a:lnTo>
                    <a:pt x="978" y="210"/>
                  </a:lnTo>
                  <a:lnTo>
                    <a:pt x="1019" y="251"/>
                  </a:lnTo>
                  <a:lnTo>
                    <a:pt x="1060" y="294"/>
                  </a:lnTo>
                  <a:lnTo>
                    <a:pt x="1102" y="343"/>
                  </a:lnTo>
                  <a:lnTo>
                    <a:pt x="1145" y="394"/>
                  </a:lnTo>
                  <a:lnTo>
                    <a:pt x="1187" y="446"/>
                  </a:lnTo>
                  <a:lnTo>
                    <a:pt x="1228" y="502"/>
                  </a:lnTo>
                  <a:lnTo>
                    <a:pt x="1267" y="560"/>
                  </a:lnTo>
                  <a:lnTo>
                    <a:pt x="1305" y="621"/>
                  </a:lnTo>
                  <a:lnTo>
                    <a:pt x="1339" y="684"/>
                  </a:lnTo>
                  <a:lnTo>
                    <a:pt x="1371" y="748"/>
                  </a:lnTo>
                  <a:lnTo>
                    <a:pt x="1400" y="815"/>
                  </a:lnTo>
                  <a:lnTo>
                    <a:pt x="1423" y="884"/>
                  </a:lnTo>
                  <a:lnTo>
                    <a:pt x="1444" y="954"/>
                  </a:lnTo>
                  <a:lnTo>
                    <a:pt x="1458" y="1025"/>
                  </a:lnTo>
                  <a:lnTo>
                    <a:pt x="1467" y="1098"/>
                  </a:lnTo>
                  <a:lnTo>
                    <a:pt x="1470" y="1173"/>
                  </a:lnTo>
                </a:path>
              </a:pathLst>
            </a:custGeom>
            <a:solidFill>
              <a:schemeClr val="tx2">
                <a:lumMod val="60000"/>
                <a:lumOff val="40000"/>
              </a:schemeClr>
            </a:solidFill>
            <a:ln w="25400" cap="flat" cmpd="sng" algn="ctr">
              <a:noFill/>
              <a:prstDash val="soli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chor="ctr"/>
            <a:lstStyle/>
            <a:p>
              <a:pPr algn="ctr" fontAlgn="base">
                <a:lnSpc>
                  <a:spcPct val="120000"/>
                </a:lnSpc>
                <a:spcBef>
                  <a:spcPct val="0"/>
                </a:spcBef>
                <a:spcAft>
                  <a:spcPct val="0"/>
                </a:spcAft>
              </a:pPr>
              <a:endParaRPr lang="zh-CN" altLang="en-US" b="1" kern="0" dirty="0">
                <a:solidFill>
                  <a:sysClr val="window" lastClr="FFFFFF"/>
                </a:solidFill>
                <a:latin typeface="Calibri"/>
                <a:ea typeface="微软雅黑" pitchFamily="34" charset="-122"/>
              </a:endParaRPr>
            </a:p>
          </p:txBody>
        </p:sp>
        <p:sp>
          <p:nvSpPr>
            <p:cNvPr id="8" name="Freeform 3"/>
            <p:cNvSpPr>
              <a:spLocks/>
            </p:cNvSpPr>
            <p:nvPr/>
          </p:nvSpPr>
          <p:spPr bwMode="ltGray">
            <a:xfrm rot="3171804" flipH="1">
              <a:off x="2027189" y="3200698"/>
              <a:ext cx="1952625" cy="3117850"/>
            </a:xfrm>
            <a:custGeom>
              <a:avLst/>
              <a:gdLst/>
              <a:ahLst/>
              <a:cxnLst>
                <a:cxn ang="0">
                  <a:pos x="1467" y="1246"/>
                </a:cxn>
                <a:cxn ang="0">
                  <a:pos x="1444" y="1390"/>
                </a:cxn>
                <a:cxn ang="0">
                  <a:pos x="1400" y="1529"/>
                </a:cxn>
                <a:cxn ang="0">
                  <a:pos x="1339" y="1662"/>
                </a:cxn>
                <a:cxn ang="0">
                  <a:pos x="1267" y="1784"/>
                </a:cxn>
                <a:cxn ang="0">
                  <a:pos x="1187" y="1898"/>
                </a:cxn>
                <a:cxn ang="0">
                  <a:pos x="1102" y="2002"/>
                </a:cxn>
                <a:cxn ang="0">
                  <a:pos x="1019" y="2094"/>
                </a:cxn>
                <a:cxn ang="0">
                  <a:pos x="939" y="2174"/>
                </a:cxn>
                <a:cxn ang="0">
                  <a:pos x="866" y="2239"/>
                </a:cxn>
                <a:cxn ang="0">
                  <a:pos x="806" y="2290"/>
                </a:cxn>
                <a:cxn ang="0">
                  <a:pos x="763" y="2325"/>
                </a:cxn>
                <a:cxn ang="0">
                  <a:pos x="739" y="2343"/>
                </a:cxn>
                <a:cxn ang="0">
                  <a:pos x="732" y="2343"/>
                </a:cxn>
                <a:cxn ang="0">
                  <a:pos x="709" y="2325"/>
                </a:cxn>
                <a:cxn ang="0">
                  <a:pos x="665" y="2290"/>
                </a:cxn>
                <a:cxn ang="0">
                  <a:pos x="604" y="2239"/>
                </a:cxn>
                <a:cxn ang="0">
                  <a:pos x="532" y="2174"/>
                </a:cxn>
                <a:cxn ang="0">
                  <a:pos x="452" y="2094"/>
                </a:cxn>
                <a:cxn ang="0">
                  <a:pos x="367" y="2002"/>
                </a:cxn>
                <a:cxn ang="0">
                  <a:pos x="284" y="1898"/>
                </a:cxn>
                <a:cxn ang="0">
                  <a:pos x="204" y="1784"/>
                </a:cxn>
                <a:cxn ang="0">
                  <a:pos x="131" y="1662"/>
                </a:cxn>
                <a:cxn ang="0">
                  <a:pos x="71" y="1529"/>
                </a:cxn>
                <a:cxn ang="0">
                  <a:pos x="27" y="1390"/>
                </a:cxn>
                <a:cxn ang="0">
                  <a:pos x="4" y="1246"/>
                </a:cxn>
                <a:cxn ang="0">
                  <a:pos x="4" y="1098"/>
                </a:cxn>
                <a:cxn ang="0">
                  <a:pos x="27" y="954"/>
                </a:cxn>
                <a:cxn ang="0">
                  <a:pos x="71" y="815"/>
                </a:cxn>
                <a:cxn ang="0">
                  <a:pos x="131" y="684"/>
                </a:cxn>
                <a:cxn ang="0">
                  <a:pos x="204" y="560"/>
                </a:cxn>
                <a:cxn ang="0">
                  <a:pos x="284" y="446"/>
                </a:cxn>
                <a:cxn ang="0">
                  <a:pos x="367" y="343"/>
                </a:cxn>
                <a:cxn ang="0">
                  <a:pos x="452" y="251"/>
                </a:cxn>
                <a:cxn ang="0">
                  <a:pos x="532" y="170"/>
                </a:cxn>
                <a:cxn ang="0">
                  <a:pos x="604" y="105"/>
                </a:cxn>
                <a:cxn ang="0">
                  <a:pos x="665" y="55"/>
                </a:cxn>
                <a:cxn ang="0">
                  <a:pos x="709" y="19"/>
                </a:cxn>
                <a:cxn ang="0">
                  <a:pos x="732" y="1"/>
                </a:cxn>
                <a:cxn ang="0">
                  <a:pos x="739" y="1"/>
                </a:cxn>
                <a:cxn ang="0">
                  <a:pos x="763" y="19"/>
                </a:cxn>
                <a:cxn ang="0">
                  <a:pos x="806" y="55"/>
                </a:cxn>
                <a:cxn ang="0">
                  <a:pos x="866" y="105"/>
                </a:cxn>
                <a:cxn ang="0">
                  <a:pos x="939" y="170"/>
                </a:cxn>
                <a:cxn ang="0">
                  <a:pos x="1019" y="251"/>
                </a:cxn>
                <a:cxn ang="0">
                  <a:pos x="1102" y="343"/>
                </a:cxn>
                <a:cxn ang="0">
                  <a:pos x="1187" y="446"/>
                </a:cxn>
                <a:cxn ang="0">
                  <a:pos x="1267" y="560"/>
                </a:cxn>
                <a:cxn ang="0">
                  <a:pos x="1339" y="684"/>
                </a:cxn>
                <a:cxn ang="0">
                  <a:pos x="1400" y="815"/>
                </a:cxn>
                <a:cxn ang="0">
                  <a:pos x="1444" y="954"/>
                </a:cxn>
                <a:cxn ang="0">
                  <a:pos x="1467" y="1098"/>
                </a:cxn>
              </a:cxnLst>
              <a:rect l="0" t="0" r="r" b="b"/>
              <a:pathLst>
                <a:path w="1470" h="2346">
                  <a:moveTo>
                    <a:pt x="1470" y="1173"/>
                  </a:moveTo>
                  <a:lnTo>
                    <a:pt x="1467" y="1246"/>
                  </a:lnTo>
                  <a:lnTo>
                    <a:pt x="1458" y="1319"/>
                  </a:lnTo>
                  <a:lnTo>
                    <a:pt x="1444" y="1390"/>
                  </a:lnTo>
                  <a:lnTo>
                    <a:pt x="1423" y="1462"/>
                  </a:lnTo>
                  <a:lnTo>
                    <a:pt x="1400" y="1529"/>
                  </a:lnTo>
                  <a:lnTo>
                    <a:pt x="1371" y="1596"/>
                  </a:lnTo>
                  <a:lnTo>
                    <a:pt x="1339" y="1662"/>
                  </a:lnTo>
                  <a:lnTo>
                    <a:pt x="1305" y="1724"/>
                  </a:lnTo>
                  <a:lnTo>
                    <a:pt x="1267" y="1784"/>
                  </a:lnTo>
                  <a:lnTo>
                    <a:pt x="1228" y="1843"/>
                  </a:lnTo>
                  <a:lnTo>
                    <a:pt x="1187" y="1898"/>
                  </a:lnTo>
                  <a:lnTo>
                    <a:pt x="1145" y="1952"/>
                  </a:lnTo>
                  <a:lnTo>
                    <a:pt x="1102" y="2002"/>
                  </a:lnTo>
                  <a:lnTo>
                    <a:pt x="1060" y="2050"/>
                  </a:lnTo>
                  <a:lnTo>
                    <a:pt x="1019" y="2094"/>
                  </a:lnTo>
                  <a:lnTo>
                    <a:pt x="978" y="2134"/>
                  </a:lnTo>
                  <a:lnTo>
                    <a:pt x="939" y="2174"/>
                  </a:lnTo>
                  <a:lnTo>
                    <a:pt x="901" y="2207"/>
                  </a:lnTo>
                  <a:lnTo>
                    <a:pt x="866" y="2239"/>
                  </a:lnTo>
                  <a:lnTo>
                    <a:pt x="835" y="2266"/>
                  </a:lnTo>
                  <a:lnTo>
                    <a:pt x="806" y="2290"/>
                  </a:lnTo>
                  <a:lnTo>
                    <a:pt x="783" y="2309"/>
                  </a:lnTo>
                  <a:lnTo>
                    <a:pt x="763" y="2325"/>
                  </a:lnTo>
                  <a:lnTo>
                    <a:pt x="748" y="2336"/>
                  </a:lnTo>
                  <a:lnTo>
                    <a:pt x="739" y="2343"/>
                  </a:lnTo>
                  <a:lnTo>
                    <a:pt x="735" y="2346"/>
                  </a:lnTo>
                  <a:lnTo>
                    <a:pt x="732" y="2343"/>
                  </a:lnTo>
                  <a:lnTo>
                    <a:pt x="723" y="2336"/>
                  </a:lnTo>
                  <a:lnTo>
                    <a:pt x="709" y="2325"/>
                  </a:lnTo>
                  <a:lnTo>
                    <a:pt x="688" y="2309"/>
                  </a:lnTo>
                  <a:lnTo>
                    <a:pt x="665" y="2290"/>
                  </a:lnTo>
                  <a:lnTo>
                    <a:pt x="636" y="2266"/>
                  </a:lnTo>
                  <a:lnTo>
                    <a:pt x="604" y="2239"/>
                  </a:lnTo>
                  <a:lnTo>
                    <a:pt x="570" y="2207"/>
                  </a:lnTo>
                  <a:lnTo>
                    <a:pt x="532" y="2174"/>
                  </a:lnTo>
                  <a:lnTo>
                    <a:pt x="493" y="2134"/>
                  </a:lnTo>
                  <a:lnTo>
                    <a:pt x="452" y="2094"/>
                  </a:lnTo>
                  <a:lnTo>
                    <a:pt x="410" y="2050"/>
                  </a:lnTo>
                  <a:lnTo>
                    <a:pt x="367" y="2002"/>
                  </a:lnTo>
                  <a:lnTo>
                    <a:pt x="325" y="1952"/>
                  </a:lnTo>
                  <a:lnTo>
                    <a:pt x="284" y="1898"/>
                  </a:lnTo>
                  <a:lnTo>
                    <a:pt x="243" y="1843"/>
                  </a:lnTo>
                  <a:lnTo>
                    <a:pt x="204" y="1784"/>
                  </a:lnTo>
                  <a:lnTo>
                    <a:pt x="166" y="1724"/>
                  </a:lnTo>
                  <a:lnTo>
                    <a:pt x="131" y="1662"/>
                  </a:lnTo>
                  <a:lnTo>
                    <a:pt x="100" y="1596"/>
                  </a:lnTo>
                  <a:lnTo>
                    <a:pt x="71" y="1529"/>
                  </a:lnTo>
                  <a:lnTo>
                    <a:pt x="48" y="1462"/>
                  </a:lnTo>
                  <a:lnTo>
                    <a:pt x="27" y="1390"/>
                  </a:lnTo>
                  <a:lnTo>
                    <a:pt x="13" y="1319"/>
                  </a:lnTo>
                  <a:lnTo>
                    <a:pt x="4" y="1246"/>
                  </a:lnTo>
                  <a:lnTo>
                    <a:pt x="0" y="1173"/>
                  </a:lnTo>
                  <a:lnTo>
                    <a:pt x="4" y="1098"/>
                  </a:lnTo>
                  <a:lnTo>
                    <a:pt x="13" y="1025"/>
                  </a:lnTo>
                  <a:lnTo>
                    <a:pt x="27" y="954"/>
                  </a:lnTo>
                  <a:lnTo>
                    <a:pt x="48" y="884"/>
                  </a:lnTo>
                  <a:lnTo>
                    <a:pt x="71" y="815"/>
                  </a:lnTo>
                  <a:lnTo>
                    <a:pt x="100" y="748"/>
                  </a:lnTo>
                  <a:lnTo>
                    <a:pt x="131" y="684"/>
                  </a:lnTo>
                  <a:lnTo>
                    <a:pt x="166" y="621"/>
                  </a:lnTo>
                  <a:lnTo>
                    <a:pt x="204" y="560"/>
                  </a:lnTo>
                  <a:lnTo>
                    <a:pt x="243" y="502"/>
                  </a:lnTo>
                  <a:lnTo>
                    <a:pt x="284" y="446"/>
                  </a:lnTo>
                  <a:lnTo>
                    <a:pt x="325" y="394"/>
                  </a:lnTo>
                  <a:lnTo>
                    <a:pt x="367" y="343"/>
                  </a:lnTo>
                  <a:lnTo>
                    <a:pt x="410" y="294"/>
                  </a:lnTo>
                  <a:lnTo>
                    <a:pt x="452" y="251"/>
                  </a:lnTo>
                  <a:lnTo>
                    <a:pt x="493" y="210"/>
                  </a:lnTo>
                  <a:lnTo>
                    <a:pt x="532" y="170"/>
                  </a:lnTo>
                  <a:lnTo>
                    <a:pt x="570" y="137"/>
                  </a:lnTo>
                  <a:lnTo>
                    <a:pt x="604" y="105"/>
                  </a:lnTo>
                  <a:lnTo>
                    <a:pt x="636" y="79"/>
                  </a:lnTo>
                  <a:lnTo>
                    <a:pt x="665" y="55"/>
                  </a:lnTo>
                  <a:lnTo>
                    <a:pt x="688" y="35"/>
                  </a:lnTo>
                  <a:lnTo>
                    <a:pt x="709" y="19"/>
                  </a:lnTo>
                  <a:lnTo>
                    <a:pt x="723" y="9"/>
                  </a:lnTo>
                  <a:lnTo>
                    <a:pt x="732" y="1"/>
                  </a:lnTo>
                  <a:lnTo>
                    <a:pt x="735" y="0"/>
                  </a:lnTo>
                  <a:lnTo>
                    <a:pt x="739" y="1"/>
                  </a:lnTo>
                  <a:lnTo>
                    <a:pt x="748" y="9"/>
                  </a:lnTo>
                  <a:lnTo>
                    <a:pt x="763" y="19"/>
                  </a:lnTo>
                  <a:lnTo>
                    <a:pt x="783" y="35"/>
                  </a:lnTo>
                  <a:lnTo>
                    <a:pt x="806" y="55"/>
                  </a:lnTo>
                  <a:lnTo>
                    <a:pt x="835" y="79"/>
                  </a:lnTo>
                  <a:lnTo>
                    <a:pt x="866" y="105"/>
                  </a:lnTo>
                  <a:lnTo>
                    <a:pt x="901" y="137"/>
                  </a:lnTo>
                  <a:lnTo>
                    <a:pt x="939" y="170"/>
                  </a:lnTo>
                  <a:lnTo>
                    <a:pt x="978" y="210"/>
                  </a:lnTo>
                  <a:lnTo>
                    <a:pt x="1019" y="251"/>
                  </a:lnTo>
                  <a:lnTo>
                    <a:pt x="1060" y="294"/>
                  </a:lnTo>
                  <a:lnTo>
                    <a:pt x="1102" y="343"/>
                  </a:lnTo>
                  <a:lnTo>
                    <a:pt x="1145" y="394"/>
                  </a:lnTo>
                  <a:lnTo>
                    <a:pt x="1187" y="446"/>
                  </a:lnTo>
                  <a:lnTo>
                    <a:pt x="1228" y="502"/>
                  </a:lnTo>
                  <a:lnTo>
                    <a:pt x="1267" y="560"/>
                  </a:lnTo>
                  <a:lnTo>
                    <a:pt x="1305" y="621"/>
                  </a:lnTo>
                  <a:lnTo>
                    <a:pt x="1339" y="684"/>
                  </a:lnTo>
                  <a:lnTo>
                    <a:pt x="1371" y="748"/>
                  </a:lnTo>
                  <a:lnTo>
                    <a:pt x="1400" y="815"/>
                  </a:lnTo>
                  <a:lnTo>
                    <a:pt x="1423" y="884"/>
                  </a:lnTo>
                  <a:lnTo>
                    <a:pt x="1444" y="954"/>
                  </a:lnTo>
                  <a:lnTo>
                    <a:pt x="1458" y="1025"/>
                  </a:lnTo>
                  <a:lnTo>
                    <a:pt x="1467" y="1098"/>
                  </a:lnTo>
                  <a:lnTo>
                    <a:pt x="1470" y="1173"/>
                  </a:lnTo>
                </a:path>
              </a:pathLst>
            </a:custGeom>
            <a:solidFill>
              <a:schemeClr val="tx2">
                <a:lumMod val="60000"/>
                <a:lumOff val="40000"/>
              </a:schemeClr>
            </a:solidFill>
            <a:ln w="25400" cap="flat" cmpd="sng" algn="ctr">
              <a:noFill/>
              <a:prstDash val="soli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chor="ctr"/>
            <a:lstStyle/>
            <a:p>
              <a:pPr algn="ctr" fontAlgn="base">
                <a:lnSpc>
                  <a:spcPct val="120000"/>
                </a:lnSpc>
                <a:spcBef>
                  <a:spcPct val="0"/>
                </a:spcBef>
                <a:spcAft>
                  <a:spcPct val="0"/>
                </a:spcAft>
              </a:pPr>
              <a:endParaRPr lang="zh-CN" altLang="en-US" b="1" kern="0">
                <a:solidFill>
                  <a:sysClr val="window" lastClr="FFFFFF"/>
                </a:solidFill>
                <a:latin typeface="Calibri"/>
                <a:ea typeface="微软雅黑" pitchFamily="34" charset="-122"/>
              </a:endParaRPr>
            </a:p>
          </p:txBody>
        </p:sp>
        <p:sp>
          <p:nvSpPr>
            <p:cNvPr id="9" name="Freeform 4"/>
            <p:cNvSpPr>
              <a:spLocks/>
            </p:cNvSpPr>
            <p:nvPr/>
          </p:nvSpPr>
          <p:spPr bwMode="gray">
            <a:xfrm rot="-46326947">
              <a:off x="4565602" y="3205460"/>
              <a:ext cx="1978025" cy="3159125"/>
            </a:xfrm>
            <a:custGeom>
              <a:avLst/>
              <a:gdLst/>
              <a:ahLst/>
              <a:cxnLst>
                <a:cxn ang="0">
                  <a:pos x="1467" y="1246"/>
                </a:cxn>
                <a:cxn ang="0">
                  <a:pos x="1444" y="1390"/>
                </a:cxn>
                <a:cxn ang="0">
                  <a:pos x="1400" y="1529"/>
                </a:cxn>
                <a:cxn ang="0">
                  <a:pos x="1339" y="1662"/>
                </a:cxn>
                <a:cxn ang="0">
                  <a:pos x="1267" y="1784"/>
                </a:cxn>
                <a:cxn ang="0">
                  <a:pos x="1187" y="1898"/>
                </a:cxn>
                <a:cxn ang="0">
                  <a:pos x="1102" y="2002"/>
                </a:cxn>
                <a:cxn ang="0">
                  <a:pos x="1019" y="2094"/>
                </a:cxn>
                <a:cxn ang="0">
                  <a:pos x="939" y="2174"/>
                </a:cxn>
                <a:cxn ang="0">
                  <a:pos x="866" y="2239"/>
                </a:cxn>
                <a:cxn ang="0">
                  <a:pos x="806" y="2290"/>
                </a:cxn>
                <a:cxn ang="0">
                  <a:pos x="763" y="2325"/>
                </a:cxn>
                <a:cxn ang="0">
                  <a:pos x="739" y="2343"/>
                </a:cxn>
                <a:cxn ang="0">
                  <a:pos x="732" y="2343"/>
                </a:cxn>
                <a:cxn ang="0">
                  <a:pos x="709" y="2325"/>
                </a:cxn>
                <a:cxn ang="0">
                  <a:pos x="665" y="2290"/>
                </a:cxn>
                <a:cxn ang="0">
                  <a:pos x="604" y="2239"/>
                </a:cxn>
                <a:cxn ang="0">
                  <a:pos x="532" y="2174"/>
                </a:cxn>
                <a:cxn ang="0">
                  <a:pos x="452" y="2094"/>
                </a:cxn>
                <a:cxn ang="0">
                  <a:pos x="367" y="2002"/>
                </a:cxn>
                <a:cxn ang="0">
                  <a:pos x="284" y="1898"/>
                </a:cxn>
                <a:cxn ang="0">
                  <a:pos x="204" y="1784"/>
                </a:cxn>
                <a:cxn ang="0">
                  <a:pos x="131" y="1662"/>
                </a:cxn>
                <a:cxn ang="0">
                  <a:pos x="71" y="1529"/>
                </a:cxn>
                <a:cxn ang="0">
                  <a:pos x="27" y="1390"/>
                </a:cxn>
                <a:cxn ang="0">
                  <a:pos x="4" y="1246"/>
                </a:cxn>
                <a:cxn ang="0">
                  <a:pos x="4" y="1098"/>
                </a:cxn>
                <a:cxn ang="0">
                  <a:pos x="27" y="954"/>
                </a:cxn>
                <a:cxn ang="0">
                  <a:pos x="71" y="815"/>
                </a:cxn>
                <a:cxn ang="0">
                  <a:pos x="131" y="684"/>
                </a:cxn>
                <a:cxn ang="0">
                  <a:pos x="204" y="560"/>
                </a:cxn>
                <a:cxn ang="0">
                  <a:pos x="284" y="446"/>
                </a:cxn>
                <a:cxn ang="0">
                  <a:pos x="367" y="343"/>
                </a:cxn>
                <a:cxn ang="0">
                  <a:pos x="452" y="251"/>
                </a:cxn>
                <a:cxn ang="0">
                  <a:pos x="532" y="170"/>
                </a:cxn>
                <a:cxn ang="0">
                  <a:pos x="604" y="105"/>
                </a:cxn>
                <a:cxn ang="0">
                  <a:pos x="665" y="55"/>
                </a:cxn>
                <a:cxn ang="0">
                  <a:pos x="709" y="19"/>
                </a:cxn>
                <a:cxn ang="0">
                  <a:pos x="732" y="1"/>
                </a:cxn>
                <a:cxn ang="0">
                  <a:pos x="739" y="1"/>
                </a:cxn>
                <a:cxn ang="0">
                  <a:pos x="763" y="19"/>
                </a:cxn>
                <a:cxn ang="0">
                  <a:pos x="806" y="55"/>
                </a:cxn>
                <a:cxn ang="0">
                  <a:pos x="866" y="105"/>
                </a:cxn>
                <a:cxn ang="0">
                  <a:pos x="939" y="170"/>
                </a:cxn>
                <a:cxn ang="0">
                  <a:pos x="1019" y="251"/>
                </a:cxn>
                <a:cxn ang="0">
                  <a:pos x="1102" y="343"/>
                </a:cxn>
                <a:cxn ang="0">
                  <a:pos x="1187" y="446"/>
                </a:cxn>
                <a:cxn ang="0">
                  <a:pos x="1267" y="560"/>
                </a:cxn>
                <a:cxn ang="0">
                  <a:pos x="1339" y="684"/>
                </a:cxn>
                <a:cxn ang="0">
                  <a:pos x="1400" y="815"/>
                </a:cxn>
                <a:cxn ang="0">
                  <a:pos x="1444" y="954"/>
                </a:cxn>
                <a:cxn ang="0">
                  <a:pos x="1467" y="1098"/>
                </a:cxn>
              </a:cxnLst>
              <a:rect l="0" t="0" r="r" b="b"/>
              <a:pathLst>
                <a:path w="1470" h="2346">
                  <a:moveTo>
                    <a:pt x="1470" y="1173"/>
                  </a:moveTo>
                  <a:lnTo>
                    <a:pt x="1467" y="1246"/>
                  </a:lnTo>
                  <a:lnTo>
                    <a:pt x="1458" y="1319"/>
                  </a:lnTo>
                  <a:lnTo>
                    <a:pt x="1444" y="1390"/>
                  </a:lnTo>
                  <a:lnTo>
                    <a:pt x="1423" y="1462"/>
                  </a:lnTo>
                  <a:lnTo>
                    <a:pt x="1400" y="1529"/>
                  </a:lnTo>
                  <a:lnTo>
                    <a:pt x="1371" y="1596"/>
                  </a:lnTo>
                  <a:lnTo>
                    <a:pt x="1339" y="1662"/>
                  </a:lnTo>
                  <a:lnTo>
                    <a:pt x="1305" y="1724"/>
                  </a:lnTo>
                  <a:lnTo>
                    <a:pt x="1267" y="1784"/>
                  </a:lnTo>
                  <a:lnTo>
                    <a:pt x="1228" y="1843"/>
                  </a:lnTo>
                  <a:lnTo>
                    <a:pt x="1187" y="1898"/>
                  </a:lnTo>
                  <a:lnTo>
                    <a:pt x="1145" y="1952"/>
                  </a:lnTo>
                  <a:lnTo>
                    <a:pt x="1102" y="2002"/>
                  </a:lnTo>
                  <a:lnTo>
                    <a:pt x="1060" y="2050"/>
                  </a:lnTo>
                  <a:lnTo>
                    <a:pt x="1019" y="2094"/>
                  </a:lnTo>
                  <a:lnTo>
                    <a:pt x="978" y="2134"/>
                  </a:lnTo>
                  <a:lnTo>
                    <a:pt x="939" y="2174"/>
                  </a:lnTo>
                  <a:lnTo>
                    <a:pt x="901" y="2207"/>
                  </a:lnTo>
                  <a:lnTo>
                    <a:pt x="866" y="2239"/>
                  </a:lnTo>
                  <a:lnTo>
                    <a:pt x="835" y="2266"/>
                  </a:lnTo>
                  <a:lnTo>
                    <a:pt x="806" y="2290"/>
                  </a:lnTo>
                  <a:lnTo>
                    <a:pt x="783" y="2309"/>
                  </a:lnTo>
                  <a:lnTo>
                    <a:pt x="763" y="2325"/>
                  </a:lnTo>
                  <a:lnTo>
                    <a:pt x="748" y="2336"/>
                  </a:lnTo>
                  <a:lnTo>
                    <a:pt x="739" y="2343"/>
                  </a:lnTo>
                  <a:lnTo>
                    <a:pt x="735" y="2346"/>
                  </a:lnTo>
                  <a:lnTo>
                    <a:pt x="732" y="2343"/>
                  </a:lnTo>
                  <a:lnTo>
                    <a:pt x="723" y="2336"/>
                  </a:lnTo>
                  <a:lnTo>
                    <a:pt x="709" y="2325"/>
                  </a:lnTo>
                  <a:lnTo>
                    <a:pt x="688" y="2309"/>
                  </a:lnTo>
                  <a:lnTo>
                    <a:pt x="665" y="2290"/>
                  </a:lnTo>
                  <a:lnTo>
                    <a:pt x="636" y="2266"/>
                  </a:lnTo>
                  <a:lnTo>
                    <a:pt x="604" y="2239"/>
                  </a:lnTo>
                  <a:lnTo>
                    <a:pt x="570" y="2207"/>
                  </a:lnTo>
                  <a:lnTo>
                    <a:pt x="532" y="2174"/>
                  </a:lnTo>
                  <a:lnTo>
                    <a:pt x="493" y="2134"/>
                  </a:lnTo>
                  <a:lnTo>
                    <a:pt x="452" y="2094"/>
                  </a:lnTo>
                  <a:lnTo>
                    <a:pt x="410" y="2050"/>
                  </a:lnTo>
                  <a:lnTo>
                    <a:pt x="367" y="2002"/>
                  </a:lnTo>
                  <a:lnTo>
                    <a:pt x="325" y="1952"/>
                  </a:lnTo>
                  <a:lnTo>
                    <a:pt x="284" y="1898"/>
                  </a:lnTo>
                  <a:lnTo>
                    <a:pt x="243" y="1843"/>
                  </a:lnTo>
                  <a:lnTo>
                    <a:pt x="204" y="1784"/>
                  </a:lnTo>
                  <a:lnTo>
                    <a:pt x="166" y="1724"/>
                  </a:lnTo>
                  <a:lnTo>
                    <a:pt x="131" y="1662"/>
                  </a:lnTo>
                  <a:lnTo>
                    <a:pt x="100" y="1596"/>
                  </a:lnTo>
                  <a:lnTo>
                    <a:pt x="71" y="1529"/>
                  </a:lnTo>
                  <a:lnTo>
                    <a:pt x="48" y="1462"/>
                  </a:lnTo>
                  <a:lnTo>
                    <a:pt x="27" y="1390"/>
                  </a:lnTo>
                  <a:lnTo>
                    <a:pt x="13" y="1319"/>
                  </a:lnTo>
                  <a:lnTo>
                    <a:pt x="4" y="1246"/>
                  </a:lnTo>
                  <a:lnTo>
                    <a:pt x="0" y="1173"/>
                  </a:lnTo>
                  <a:lnTo>
                    <a:pt x="4" y="1098"/>
                  </a:lnTo>
                  <a:lnTo>
                    <a:pt x="13" y="1025"/>
                  </a:lnTo>
                  <a:lnTo>
                    <a:pt x="27" y="954"/>
                  </a:lnTo>
                  <a:lnTo>
                    <a:pt x="48" y="884"/>
                  </a:lnTo>
                  <a:lnTo>
                    <a:pt x="71" y="815"/>
                  </a:lnTo>
                  <a:lnTo>
                    <a:pt x="100" y="748"/>
                  </a:lnTo>
                  <a:lnTo>
                    <a:pt x="131" y="684"/>
                  </a:lnTo>
                  <a:lnTo>
                    <a:pt x="166" y="621"/>
                  </a:lnTo>
                  <a:lnTo>
                    <a:pt x="204" y="560"/>
                  </a:lnTo>
                  <a:lnTo>
                    <a:pt x="243" y="502"/>
                  </a:lnTo>
                  <a:lnTo>
                    <a:pt x="284" y="446"/>
                  </a:lnTo>
                  <a:lnTo>
                    <a:pt x="325" y="394"/>
                  </a:lnTo>
                  <a:lnTo>
                    <a:pt x="367" y="343"/>
                  </a:lnTo>
                  <a:lnTo>
                    <a:pt x="410" y="294"/>
                  </a:lnTo>
                  <a:lnTo>
                    <a:pt x="452" y="251"/>
                  </a:lnTo>
                  <a:lnTo>
                    <a:pt x="493" y="210"/>
                  </a:lnTo>
                  <a:lnTo>
                    <a:pt x="532" y="170"/>
                  </a:lnTo>
                  <a:lnTo>
                    <a:pt x="570" y="137"/>
                  </a:lnTo>
                  <a:lnTo>
                    <a:pt x="604" y="105"/>
                  </a:lnTo>
                  <a:lnTo>
                    <a:pt x="636" y="79"/>
                  </a:lnTo>
                  <a:lnTo>
                    <a:pt x="665" y="55"/>
                  </a:lnTo>
                  <a:lnTo>
                    <a:pt x="688" y="35"/>
                  </a:lnTo>
                  <a:lnTo>
                    <a:pt x="709" y="19"/>
                  </a:lnTo>
                  <a:lnTo>
                    <a:pt x="723" y="9"/>
                  </a:lnTo>
                  <a:lnTo>
                    <a:pt x="732" y="1"/>
                  </a:lnTo>
                  <a:lnTo>
                    <a:pt x="735" y="0"/>
                  </a:lnTo>
                  <a:lnTo>
                    <a:pt x="739" y="1"/>
                  </a:lnTo>
                  <a:lnTo>
                    <a:pt x="748" y="9"/>
                  </a:lnTo>
                  <a:lnTo>
                    <a:pt x="763" y="19"/>
                  </a:lnTo>
                  <a:lnTo>
                    <a:pt x="783" y="35"/>
                  </a:lnTo>
                  <a:lnTo>
                    <a:pt x="806" y="55"/>
                  </a:lnTo>
                  <a:lnTo>
                    <a:pt x="835" y="79"/>
                  </a:lnTo>
                  <a:lnTo>
                    <a:pt x="866" y="105"/>
                  </a:lnTo>
                  <a:lnTo>
                    <a:pt x="901" y="137"/>
                  </a:lnTo>
                  <a:lnTo>
                    <a:pt x="939" y="170"/>
                  </a:lnTo>
                  <a:lnTo>
                    <a:pt x="978" y="210"/>
                  </a:lnTo>
                  <a:lnTo>
                    <a:pt x="1019" y="251"/>
                  </a:lnTo>
                  <a:lnTo>
                    <a:pt x="1060" y="294"/>
                  </a:lnTo>
                  <a:lnTo>
                    <a:pt x="1102" y="343"/>
                  </a:lnTo>
                  <a:lnTo>
                    <a:pt x="1145" y="394"/>
                  </a:lnTo>
                  <a:lnTo>
                    <a:pt x="1187" y="446"/>
                  </a:lnTo>
                  <a:lnTo>
                    <a:pt x="1228" y="502"/>
                  </a:lnTo>
                  <a:lnTo>
                    <a:pt x="1267" y="560"/>
                  </a:lnTo>
                  <a:lnTo>
                    <a:pt x="1305" y="621"/>
                  </a:lnTo>
                  <a:lnTo>
                    <a:pt x="1339" y="684"/>
                  </a:lnTo>
                  <a:lnTo>
                    <a:pt x="1371" y="748"/>
                  </a:lnTo>
                  <a:lnTo>
                    <a:pt x="1400" y="815"/>
                  </a:lnTo>
                  <a:lnTo>
                    <a:pt x="1423" y="884"/>
                  </a:lnTo>
                  <a:lnTo>
                    <a:pt x="1444" y="954"/>
                  </a:lnTo>
                  <a:lnTo>
                    <a:pt x="1458" y="1025"/>
                  </a:lnTo>
                  <a:lnTo>
                    <a:pt x="1467" y="1098"/>
                  </a:lnTo>
                  <a:lnTo>
                    <a:pt x="1470" y="1173"/>
                  </a:lnTo>
                </a:path>
              </a:pathLst>
            </a:custGeom>
            <a:solidFill>
              <a:schemeClr val="tx2">
                <a:lumMod val="60000"/>
                <a:lumOff val="40000"/>
              </a:schemeClr>
            </a:solidFill>
            <a:ln w="25400" cap="flat" cmpd="sng" algn="ctr">
              <a:noFill/>
              <a:prstDash val="soli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chor="ctr"/>
            <a:lstStyle/>
            <a:p>
              <a:pPr algn="ctr" fontAlgn="base">
                <a:lnSpc>
                  <a:spcPct val="120000"/>
                </a:lnSpc>
                <a:spcBef>
                  <a:spcPct val="0"/>
                </a:spcBef>
                <a:spcAft>
                  <a:spcPct val="0"/>
                </a:spcAft>
              </a:pPr>
              <a:endParaRPr lang="zh-CN" altLang="en-US" b="1" kern="0">
                <a:solidFill>
                  <a:sysClr val="window" lastClr="FFFFFF"/>
                </a:solidFill>
                <a:latin typeface="Calibri"/>
                <a:ea typeface="微软雅黑" pitchFamily="34" charset="-122"/>
              </a:endParaRPr>
            </a:p>
          </p:txBody>
        </p:sp>
        <p:sp>
          <p:nvSpPr>
            <p:cNvPr id="10" name="Freeform 5"/>
            <p:cNvSpPr>
              <a:spLocks/>
            </p:cNvSpPr>
            <p:nvPr/>
          </p:nvSpPr>
          <p:spPr bwMode="ltGray">
            <a:xfrm rot="-46246289">
              <a:off x="2031952" y="987723"/>
              <a:ext cx="1978025" cy="3159125"/>
            </a:xfrm>
            <a:custGeom>
              <a:avLst/>
              <a:gdLst/>
              <a:ahLst/>
              <a:cxnLst>
                <a:cxn ang="0">
                  <a:pos x="1467" y="1246"/>
                </a:cxn>
                <a:cxn ang="0">
                  <a:pos x="1444" y="1390"/>
                </a:cxn>
                <a:cxn ang="0">
                  <a:pos x="1400" y="1529"/>
                </a:cxn>
                <a:cxn ang="0">
                  <a:pos x="1339" y="1662"/>
                </a:cxn>
                <a:cxn ang="0">
                  <a:pos x="1267" y="1784"/>
                </a:cxn>
                <a:cxn ang="0">
                  <a:pos x="1187" y="1898"/>
                </a:cxn>
                <a:cxn ang="0">
                  <a:pos x="1102" y="2002"/>
                </a:cxn>
                <a:cxn ang="0">
                  <a:pos x="1019" y="2094"/>
                </a:cxn>
                <a:cxn ang="0">
                  <a:pos x="939" y="2174"/>
                </a:cxn>
                <a:cxn ang="0">
                  <a:pos x="866" y="2239"/>
                </a:cxn>
                <a:cxn ang="0">
                  <a:pos x="806" y="2290"/>
                </a:cxn>
                <a:cxn ang="0">
                  <a:pos x="763" y="2325"/>
                </a:cxn>
                <a:cxn ang="0">
                  <a:pos x="739" y="2343"/>
                </a:cxn>
                <a:cxn ang="0">
                  <a:pos x="732" y="2343"/>
                </a:cxn>
                <a:cxn ang="0">
                  <a:pos x="709" y="2325"/>
                </a:cxn>
                <a:cxn ang="0">
                  <a:pos x="665" y="2290"/>
                </a:cxn>
                <a:cxn ang="0">
                  <a:pos x="604" y="2239"/>
                </a:cxn>
                <a:cxn ang="0">
                  <a:pos x="532" y="2174"/>
                </a:cxn>
                <a:cxn ang="0">
                  <a:pos x="452" y="2094"/>
                </a:cxn>
                <a:cxn ang="0">
                  <a:pos x="367" y="2002"/>
                </a:cxn>
                <a:cxn ang="0">
                  <a:pos x="284" y="1898"/>
                </a:cxn>
                <a:cxn ang="0">
                  <a:pos x="204" y="1784"/>
                </a:cxn>
                <a:cxn ang="0">
                  <a:pos x="131" y="1662"/>
                </a:cxn>
                <a:cxn ang="0">
                  <a:pos x="71" y="1529"/>
                </a:cxn>
                <a:cxn ang="0">
                  <a:pos x="27" y="1390"/>
                </a:cxn>
                <a:cxn ang="0">
                  <a:pos x="4" y="1246"/>
                </a:cxn>
                <a:cxn ang="0">
                  <a:pos x="4" y="1098"/>
                </a:cxn>
                <a:cxn ang="0">
                  <a:pos x="27" y="954"/>
                </a:cxn>
                <a:cxn ang="0">
                  <a:pos x="71" y="815"/>
                </a:cxn>
                <a:cxn ang="0">
                  <a:pos x="131" y="684"/>
                </a:cxn>
                <a:cxn ang="0">
                  <a:pos x="204" y="560"/>
                </a:cxn>
                <a:cxn ang="0">
                  <a:pos x="284" y="446"/>
                </a:cxn>
                <a:cxn ang="0">
                  <a:pos x="367" y="343"/>
                </a:cxn>
                <a:cxn ang="0">
                  <a:pos x="452" y="251"/>
                </a:cxn>
                <a:cxn ang="0">
                  <a:pos x="532" y="170"/>
                </a:cxn>
                <a:cxn ang="0">
                  <a:pos x="604" y="105"/>
                </a:cxn>
                <a:cxn ang="0">
                  <a:pos x="665" y="55"/>
                </a:cxn>
                <a:cxn ang="0">
                  <a:pos x="709" y="19"/>
                </a:cxn>
                <a:cxn ang="0">
                  <a:pos x="732" y="1"/>
                </a:cxn>
                <a:cxn ang="0">
                  <a:pos x="739" y="1"/>
                </a:cxn>
                <a:cxn ang="0">
                  <a:pos x="763" y="19"/>
                </a:cxn>
                <a:cxn ang="0">
                  <a:pos x="806" y="55"/>
                </a:cxn>
                <a:cxn ang="0">
                  <a:pos x="866" y="105"/>
                </a:cxn>
                <a:cxn ang="0">
                  <a:pos x="939" y="170"/>
                </a:cxn>
                <a:cxn ang="0">
                  <a:pos x="1019" y="251"/>
                </a:cxn>
                <a:cxn ang="0">
                  <a:pos x="1102" y="343"/>
                </a:cxn>
                <a:cxn ang="0">
                  <a:pos x="1187" y="446"/>
                </a:cxn>
                <a:cxn ang="0">
                  <a:pos x="1267" y="560"/>
                </a:cxn>
                <a:cxn ang="0">
                  <a:pos x="1339" y="684"/>
                </a:cxn>
                <a:cxn ang="0">
                  <a:pos x="1400" y="815"/>
                </a:cxn>
                <a:cxn ang="0">
                  <a:pos x="1444" y="954"/>
                </a:cxn>
                <a:cxn ang="0">
                  <a:pos x="1467" y="1098"/>
                </a:cxn>
              </a:cxnLst>
              <a:rect l="0" t="0" r="r" b="b"/>
              <a:pathLst>
                <a:path w="1470" h="2346">
                  <a:moveTo>
                    <a:pt x="1470" y="1173"/>
                  </a:moveTo>
                  <a:lnTo>
                    <a:pt x="1467" y="1246"/>
                  </a:lnTo>
                  <a:lnTo>
                    <a:pt x="1458" y="1319"/>
                  </a:lnTo>
                  <a:lnTo>
                    <a:pt x="1444" y="1390"/>
                  </a:lnTo>
                  <a:lnTo>
                    <a:pt x="1423" y="1462"/>
                  </a:lnTo>
                  <a:lnTo>
                    <a:pt x="1400" y="1529"/>
                  </a:lnTo>
                  <a:lnTo>
                    <a:pt x="1371" y="1596"/>
                  </a:lnTo>
                  <a:lnTo>
                    <a:pt x="1339" y="1662"/>
                  </a:lnTo>
                  <a:lnTo>
                    <a:pt x="1305" y="1724"/>
                  </a:lnTo>
                  <a:lnTo>
                    <a:pt x="1267" y="1784"/>
                  </a:lnTo>
                  <a:lnTo>
                    <a:pt x="1228" y="1843"/>
                  </a:lnTo>
                  <a:lnTo>
                    <a:pt x="1187" y="1898"/>
                  </a:lnTo>
                  <a:lnTo>
                    <a:pt x="1145" y="1952"/>
                  </a:lnTo>
                  <a:lnTo>
                    <a:pt x="1102" y="2002"/>
                  </a:lnTo>
                  <a:lnTo>
                    <a:pt x="1060" y="2050"/>
                  </a:lnTo>
                  <a:lnTo>
                    <a:pt x="1019" y="2094"/>
                  </a:lnTo>
                  <a:lnTo>
                    <a:pt x="978" y="2134"/>
                  </a:lnTo>
                  <a:lnTo>
                    <a:pt x="939" y="2174"/>
                  </a:lnTo>
                  <a:lnTo>
                    <a:pt x="901" y="2207"/>
                  </a:lnTo>
                  <a:lnTo>
                    <a:pt x="866" y="2239"/>
                  </a:lnTo>
                  <a:lnTo>
                    <a:pt x="835" y="2266"/>
                  </a:lnTo>
                  <a:lnTo>
                    <a:pt x="806" y="2290"/>
                  </a:lnTo>
                  <a:lnTo>
                    <a:pt x="783" y="2309"/>
                  </a:lnTo>
                  <a:lnTo>
                    <a:pt x="763" y="2325"/>
                  </a:lnTo>
                  <a:lnTo>
                    <a:pt x="748" y="2336"/>
                  </a:lnTo>
                  <a:lnTo>
                    <a:pt x="739" y="2343"/>
                  </a:lnTo>
                  <a:lnTo>
                    <a:pt x="735" y="2346"/>
                  </a:lnTo>
                  <a:lnTo>
                    <a:pt x="732" y="2343"/>
                  </a:lnTo>
                  <a:lnTo>
                    <a:pt x="723" y="2336"/>
                  </a:lnTo>
                  <a:lnTo>
                    <a:pt x="709" y="2325"/>
                  </a:lnTo>
                  <a:lnTo>
                    <a:pt x="688" y="2309"/>
                  </a:lnTo>
                  <a:lnTo>
                    <a:pt x="665" y="2290"/>
                  </a:lnTo>
                  <a:lnTo>
                    <a:pt x="636" y="2266"/>
                  </a:lnTo>
                  <a:lnTo>
                    <a:pt x="604" y="2239"/>
                  </a:lnTo>
                  <a:lnTo>
                    <a:pt x="570" y="2207"/>
                  </a:lnTo>
                  <a:lnTo>
                    <a:pt x="532" y="2174"/>
                  </a:lnTo>
                  <a:lnTo>
                    <a:pt x="493" y="2134"/>
                  </a:lnTo>
                  <a:lnTo>
                    <a:pt x="452" y="2094"/>
                  </a:lnTo>
                  <a:lnTo>
                    <a:pt x="410" y="2050"/>
                  </a:lnTo>
                  <a:lnTo>
                    <a:pt x="367" y="2002"/>
                  </a:lnTo>
                  <a:lnTo>
                    <a:pt x="325" y="1952"/>
                  </a:lnTo>
                  <a:lnTo>
                    <a:pt x="284" y="1898"/>
                  </a:lnTo>
                  <a:lnTo>
                    <a:pt x="243" y="1843"/>
                  </a:lnTo>
                  <a:lnTo>
                    <a:pt x="204" y="1784"/>
                  </a:lnTo>
                  <a:lnTo>
                    <a:pt x="166" y="1724"/>
                  </a:lnTo>
                  <a:lnTo>
                    <a:pt x="131" y="1662"/>
                  </a:lnTo>
                  <a:lnTo>
                    <a:pt x="100" y="1596"/>
                  </a:lnTo>
                  <a:lnTo>
                    <a:pt x="71" y="1529"/>
                  </a:lnTo>
                  <a:lnTo>
                    <a:pt x="48" y="1462"/>
                  </a:lnTo>
                  <a:lnTo>
                    <a:pt x="27" y="1390"/>
                  </a:lnTo>
                  <a:lnTo>
                    <a:pt x="13" y="1319"/>
                  </a:lnTo>
                  <a:lnTo>
                    <a:pt x="4" y="1246"/>
                  </a:lnTo>
                  <a:lnTo>
                    <a:pt x="0" y="1173"/>
                  </a:lnTo>
                  <a:lnTo>
                    <a:pt x="4" y="1098"/>
                  </a:lnTo>
                  <a:lnTo>
                    <a:pt x="13" y="1025"/>
                  </a:lnTo>
                  <a:lnTo>
                    <a:pt x="27" y="954"/>
                  </a:lnTo>
                  <a:lnTo>
                    <a:pt x="48" y="884"/>
                  </a:lnTo>
                  <a:lnTo>
                    <a:pt x="71" y="815"/>
                  </a:lnTo>
                  <a:lnTo>
                    <a:pt x="100" y="748"/>
                  </a:lnTo>
                  <a:lnTo>
                    <a:pt x="131" y="684"/>
                  </a:lnTo>
                  <a:lnTo>
                    <a:pt x="166" y="621"/>
                  </a:lnTo>
                  <a:lnTo>
                    <a:pt x="204" y="560"/>
                  </a:lnTo>
                  <a:lnTo>
                    <a:pt x="243" y="502"/>
                  </a:lnTo>
                  <a:lnTo>
                    <a:pt x="284" y="446"/>
                  </a:lnTo>
                  <a:lnTo>
                    <a:pt x="325" y="394"/>
                  </a:lnTo>
                  <a:lnTo>
                    <a:pt x="367" y="343"/>
                  </a:lnTo>
                  <a:lnTo>
                    <a:pt x="410" y="294"/>
                  </a:lnTo>
                  <a:lnTo>
                    <a:pt x="452" y="251"/>
                  </a:lnTo>
                  <a:lnTo>
                    <a:pt x="493" y="210"/>
                  </a:lnTo>
                  <a:lnTo>
                    <a:pt x="532" y="170"/>
                  </a:lnTo>
                  <a:lnTo>
                    <a:pt x="570" y="137"/>
                  </a:lnTo>
                  <a:lnTo>
                    <a:pt x="604" y="105"/>
                  </a:lnTo>
                  <a:lnTo>
                    <a:pt x="636" y="79"/>
                  </a:lnTo>
                  <a:lnTo>
                    <a:pt x="665" y="55"/>
                  </a:lnTo>
                  <a:lnTo>
                    <a:pt x="688" y="35"/>
                  </a:lnTo>
                  <a:lnTo>
                    <a:pt x="709" y="19"/>
                  </a:lnTo>
                  <a:lnTo>
                    <a:pt x="723" y="9"/>
                  </a:lnTo>
                  <a:lnTo>
                    <a:pt x="732" y="1"/>
                  </a:lnTo>
                  <a:lnTo>
                    <a:pt x="735" y="0"/>
                  </a:lnTo>
                  <a:lnTo>
                    <a:pt x="739" y="1"/>
                  </a:lnTo>
                  <a:lnTo>
                    <a:pt x="748" y="9"/>
                  </a:lnTo>
                  <a:lnTo>
                    <a:pt x="763" y="19"/>
                  </a:lnTo>
                  <a:lnTo>
                    <a:pt x="783" y="35"/>
                  </a:lnTo>
                  <a:lnTo>
                    <a:pt x="806" y="55"/>
                  </a:lnTo>
                  <a:lnTo>
                    <a:pt x="835" y="79"/>
                  </a:lnTo>
                  <a:lnTo>
                    <a:pt x="866" y="105"/>
                  </a:lnTo>
                  <a:lnTo>
                    <a:pt x="901" y="137"/>
                  </a:lnTo>
                  <a:lnTo>
                    <a:pt x="939" y="170"/>
                  </a:lnTo>
                  <a:lnTo>
                    <a:pt x="978" y="210"/>
                  </a:lnTo>
                  <a:lnTo>
                    <a:pt x="1019" y="251"/>
                  </a:lnTo>
                  <a:lnTo>
                    <a:pt x="1060" y="294"/>
                  </a:lnTo>
                  <a:lnTo>
                    <a:pt x="1102" y="343"/>
                  </a:lnTo>
                  <a:lnTo>
                    <a:pt x="1145" y="394"/>
                  </a:lnTo>
                  <a:lnTo>
                    <a:pt x="1187" y="446"/>
                  </a:lnTo>
                  <a:lnTo>
                    <a:pt x="1228" y="502"/>
                  </a:lnTo>
                  <a:lnTo>
                    <a:pt x="1267" y="560"/>
                  </a:lnTo>
                  <a:lnTo>
                    <a:pt x="1305" y="621"/>
                  </a:lnTo>
                  <a:lnTo>
                    <a:pt x="1339" y="684"/>
                  </a:lnTo>
                  <a:lnTo>
                    <a:pt x="1371" y="748"/>
                  </a:lnTo>
                  <a:lnTo>
                    <a:pt x="1400" y="815"/>
                  </a:lnTo>
                  <a:lnTo>
                    <a:pt x="1423" y="884"/>
                  </a:lnTo>
                  <a:lnTo>
                    <a:pt x="1444" y="954"/>
                  </a:lnTo>
                  <a:lnTo>
                    <a:pt x="1458" y="1025"/>
                  </a:lnTo>
                  <a:lnTo>
                    <a:pt x="1467" y="1098"/>
                  </a:lnTo>
                  <a:lnTo>
                    <a:pt x="1470" y="1173"/>
                  </a:lnTo>
                </a:path>
              </a:pathLst>
            </a:custGeom>
            <a:solidFill>
              <a:schemeClr val="tx2">
                <a:lumMod val="60000"/>
                <a:lumOff val="40000"/>
              </a:schemeClr>
            </a:solidFill>
            <a:ln w="25400" cap="flat" cmpd="sng" algn="ctr">
              <a:noFill/>
              <a:prstDash val="soli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chor="ctr"/>
            <a:lstStyle/>
            <a:p>
              <a:pPr algn="ctr" defTabSz="685617" fontAlgn="base">
                <a:lnSpc>
                  <a:spcPct val="120000"/>
                </a:lnSpc>
                <a:spcBef>
                  <a:spcPct val="0"/>
                </a:spcBef>
                <a:spcAft>
                  <a:spcPct val="0"/>
                </a:spcAft>
                <a:defRPr/>
              </a:pPr>
              <a:endParaRPr lang="zh-CN" altLang="en-US" sz="1300" b="1" kern="0">
                <a:solidFill>
                  <a:sysClr val="window" lastClr="FFFFFF"/>
                </a:solidFill>
                <a:latin typeface="Calibri"/>
                <a:ea typeface="微软雅黑" pitchFamily="34" charset="-122"/>
              </a:endParaRPr>
            </a:p>
          </p:txBody>
        </p:sp>
        <p:sp>
          <p:nvSpPr>
            <p:cNvPr id="11" name="Oval 7"/>
            <p:cNvSpPr>
              <a:spLocks noChangeArrowheads="1"/>
            </p:cNvSpPr>
            <p:nvPr/>
          </p:nvSpPr>
          <p:spPr bwMode="gray">
            <a:xfrm>
              <a:off x="3448002" y="2859385"/>
              <a:ext cx="1647825" cy="1647825"/>
            </a:xfrm>
            <a:prstGeom prst="ellipse">
              <a:avLst/>
            </a:prstGeom>
            <a:solidFill>
              <a:sysClr val="window" lastClr="FFFFFF">
                <a:alpha val="50195"/>
              </a:sys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defTabSz="685617">
                <a:defRPr/>
              </a:pPr>
              <a:endParaRPr lang="zh-CN" altLang="en-US" sz="1300" kern="0">
                <a:solidFill>
                  <a:sysClr val="windowText" lastClr="000000"/>
                </a:solidFill>
              </a:endParaRPr>
            </a:p>
          </p:txBody>
        </p:sp>
        <p:sp>
          <p:nvSpPr>
            <p:cNvPr id="12" name="TextBox 20"/>
            <p:cNvSpPr txBox="1"/>
            <p:nvPr/>
          </p:nvSpPr>
          <p:spPr bwMode="auto">
            <a:xfrm>
              <a:off x="2162856" y="1977008"/>
              <a:ext cx="1861378" cy="738664"/>
            </a:xfrm>
            <a:prstGeom prst="rect">
              <a:avLst/>
            </a:prstGeom>
            <a:noFill/>
          </p:spPr>
          <p:txBody>
            <a:bodyPr vert="horz" wrap="square" lIns="91440" tIns="45720" rIns="91440" bIns="45720" numCol="1" anchor="t" anchorCtr="0" compatLnSpc="1">
              <a:prstTxWarp prst="textNoShape">
                <a:avLst/>
              </a:prstTxWarp>
              <a:spAutoFit/>
            </a:bodyPr>
            <a:lstStyle/>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en-US" altLang="zh-CN" sz="1000" kern="0" dirty="0">
                <a:solidFill>
                  <a:sysClr val="window" lastClr="FFFFFF">
                    <a:lumMod val="95000"/>
                  </a:sysClr>
                </a:solidFill>
                <a:latin typeface="微软雅黑" pitchFamily="34" charset="-122"/>
                <a:ea typeface="微软雅黑" pitchFamily="34" charset="-122"/>
                <a:cs typeface="宋体" pitchFamily="2" charset="-122"/>
              </a:endParaRPr>
            </a:p>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zh-CN" altLang="en-US" sz="2400" kern="0" dirty="0">
                <a:solidFill>
                  <a:sysClr val="window" lastClr="FFFFFF">
                    <a:lumMod val="95000"/>
                  </a:sysClr>
                </a:solidFill>
                <a:latin typeface="Arial" pitchFamily="34" charset="0"/>
                <a:ea typeface="宋体" pitchFamily="2" charset="-122"/>
                <a:cs typeface="宋体" pitchFamily="2" charset="-122"/>
              </a:endParaRPr>
            </a:p>
          </p:txBody>
        </p:sp>
        <p:sp>
          <p:nvSpPr>
            <p:cNvPr id="13" name="TextBox 20"/>
            <p:cNvSpPr txBox="1"/>
            <p:nvPr/>
          </p:nvSpPr>
          <p:spPr bwMode="auto">
            <a:xfrm>
              <a:off x="4825356" y="2008728"/>
              <a:ext cx="1776288" cy="738664"/>
            </a:xfrm>
            <a:prstGeom prst="rect">
              <a:avLst/>
            </a:prstGeom>
            <a:noFill/>
          </p:spPr>
          <p:txBody>
            <a:bodyPr vert="horz" wrap="square" lIns="91440" tIns="45720" rIns="91440" bIns="45720" numCol="1" anchor="t" anchorCtr="0" compatLnSpc="1">
              <a:prstTxWarp prst="textNoShape">
                <a:avLst/>
              </a:prstTxWarp>
              <a:spAutoFit/>
            </a:bodyPr>
            <a:lstStyle/>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en-US" altLang="zh-CN" sz="1000" kern="0" dirty="0">
                <a:solidFill>
                  <a:sysClr val="window" lastClr="FFFFFF">
                    <a:lumMod val="95000"/>
                  </a:sysClr>
                </a:solidFill>
                <a:latin typeface="微软雅黑" pitchFamily="34" charset="-122"/>
                <a:ea typeface="微软雅黑" pitchFamily="34" charset="-122"/>
                <a:cs typeface="宋体" pitchFamily="2" charset="-122"/>
              </a:endParaRPr>
            </a:p>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zh-CN" altLang="en-US" sz="2400" kern="0" dirty="0">
                <a:solidFill>
                  <a:sysClr val="window" lastClr="FFFFFF">
                    <a:lumMod val="95000"/>
                  </a:sysClr>
                </a:solidFill>
                <a:latin typeface="Arial" pitchFamily="34" charset="0"/>
                <a:ea typeface="宋体" pitchFamily="2" charset="-122"/>
                <a:cs typeface="宋体" pitchFamily="2" charset="-122"/>
              </a:endParaRPr>
            </a:p>
          </p:txBody>
        </p:sp>
        <p:sp>
          <p:nvSpPr>
            <p:cNvPr id="14" name="TextBox 20"/>
            <p:cNvSpPr txBox="1"/>
            <p:nvPr/>
          </p:nvSpPr>
          <p:spPr bwMode="auto">
            <a:xfrm>
              <a:off x="4737720" y="4346520"/>
              <a:ext cx="1728787" cy="738664"/>
            </a:xfrm>
            <a:prstGeom prst="rect">
              <a:avLst/>
            </a:prstGeom>
            <a:noFill/>
          </p:spPr>
          <p:txBody>
            <a:bodyPr vert="horz" wrap="square" lIns="91440" tIns="45720" rIns="91440" bIns="45720" numCol="1" anchor="t" anchorCtr="0" compatLnSpc="1">
              <a:prstTxWarp prst="textNoShape">
                <a:avLst/>
              </a:prstTxWarp>
              <a:spAutoFit/>
            </a:bodyPr>
            <a:lstStyle/>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en-US" altLang="zh-CN" sz="1000" kern="0" dirty="0">
                <a:solidFill>
                  <a:sysClr val="window" lastClr="FFFFFF">
                    <a:lumMod val="95000"/>
                  </a:sysClr>
                </a:solidFill>
                <a:latin typeface="微软雅黑" pitchFamily="34" charset="-122"/>
                <a:ea typeface="微软雅黑" pitchFamily="34" charset="-122"/>
                <a:cs typeface="宋体" pitchFamily="2" charset="-122"/>
              </a:endParaRPr>
            </a:p>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zh-CN" altLang="en-US" sz="2400" kern="0" dirty="0">
                <a:solidFill>
                  <a:sysClr val="window" lastClr="FFFFFF">
                    <a:lumMod val="95000"/>
                  </a:sysClr>
                </a:solidFill>
                <a:latin typeface="Arial" pitchFamily="34" charset="0"/>
                <a:ea typeface="宋体" pitchFamily="2" charset="-122"/>
                <a:cs typeface="宋体" pitchFamily="2" charset="-122"/>
              </a:endParaRPr>
            </a:p>
          </p:txBody>
        </p:sp>
        <p:sp>
          <p:nvSpPr>
            <p:cNvPr id="15" name="TextBox 20"/>
            <p:cNvSpPr txBox="1"/>
            <p:nvPr/>
          </p:nvSpPr>
          <p:spPr bwMode="auto">
            <a:xfrm>
              <a:off x="2088054" y="4347171"/>
              <a:ext cx="1936181" cy="1477328"/>
            </a:xfrm>
            <a:prstGeom prst="rect">
              <a:avLst/>
            </a:prstGeom>
            <a:noFill/>
          </p:spPr>
          <p:txBody>
            <a:bodyPr vert="horz" wrap="square" lIns="91440" tIns="45720" rIns="91440" bIns="45720" numCol="1" anchor="t" anchorCtr="0" compatLnSpc="1">
              <a:prstTxWarp prst="textNoShape">
                <a:avLst/>
              </a:prstTxWarp>
              <a:spAutoFit/>
            </a:bodyPr>
            <a:lstStyle/>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en-US" altLang="zh-CN" sz="1000" kern="0" dirty="0">
                <a:solidFill>
                  <a:sysClr val="window" lastClr="FFFFFF">
                    <a:lumMod val="95000"/>
                  </a:sysClr>
                </a:solidFill>
                <a:latin typeface="微软雅黑" pitchFamily="34" charset="-122"/>
                <a:ea typeface="微软雅黑" pitchFamily="34" charset="-122"/>
                <a:cs typeface="宋体" pitchFamily="2" charset="-122"/>
              </a:endParaRPr>
            </a:p>
            <a:p>
              <a:pPr lvl="0" fontAlgn="base">
                <a:lnSpc>
                  <a:spcPct val="150000"/>
                </a:lnSpc>
                <a:spcBef>
                  <a:spcPct val="0"/>
                </a:spcBef>
                <a:spcAft>
                  <a:spcPct val="0"/>
                </a:spcAft>
                <a:defRPr/>
              </a:pPr>
              <a:r>
                <a:rPr lang="zh-CN" altLang="en-US" sz="1000" kern="0" dirty="0">
                  <a:solidFill>
                    <a:sysClr val="window" lastClr="FFFFFF">
                      <a:lumMod val="95000"/>
                    </a:sysClr>
                  </a:solidFill>
                  <a:latin typeface="微软雅黑" pitchFamily="34" charset="-122"/>
                  <a:ea typeface="微软雅黑" pitchFamily="34" charset="-122"/>
                  <a:cs typeface="宋体" pitchFamily="2" charset="-122"/>
                </a:rPr>
                <a:t>点击此处添加文本</a:t>
              </a:r>
              <a:endParaRPr lang="en-US" altLang="zh-CN" sz="1000" kern="0" dirty="0">
                <a:solidFill>
                  <a:sysClr val="window" lastClr="FFFFFF">
                    <a:lumMod val="95000"/>
                  </a:sysClr>
                </a:solidFill>
                <a:latin typeface="微软雅黑" pitchFamily="34" charset="-122"/>
                <a:ea typeface="微软雅黑" pitchFamily="34" charset="-122"/>
                <a:cs typeface="宋体" pitchFamily="2" charset="-122"/>
              </a:endParaRPr>
            </a:p>
            <a:p>
              <a:pPr lvl="0" fontAlgn="base">
                <a:lnSpc>
                  <a:spcPct val="150000"/>
                </a:lnSpc>
                <a:spcBef>
                  <a:spcPct val="0"/>
                </a:spcBef>
                <a:spcAft>
                  <a:spcPct val="0"/>
                </a:spcAft>
                <a:defRPr/>
              </a:pPr>
              <a:endParaRPr lang="zh-CN" altLang="en-US" sz="2400" kern="0" dirty="0">
                <a:solidFill>
                  <a:sysClr val="window" lastClr="FFFFFF">
                    <a:lumMod val="95000"/>
                  </a:sysClr>
                </a:solidFill>
                <a:latin typeface="Arial" pitchFamily="34" charset="0"/>
                <a:ea typeface="宋体" pitchFamily="2" charset="-122"/>
                <a:cs typeface="宋体" pitchFamily="2" charset="-122"/>
              </a:endParaRPr>
            </a:p>
          </p:txBody>
        </p:sp>
      </p:grpSp>
      <p:sp>
        <p:nvSpPr>
          <p:cNvPr id="17" name="Text Box 2"/>
          <p:cNvSpPr txBox="1">
            <a:spLocks noChangeArrowheads="1"/>
          </p:cNvSpPr>
          <p:nvPr/>
        </p:nvSpPr>
        <p:spPr bwMode="auto">
          <a:xfrm>
            <a:off x="5921798" y="3249258"/>
            <a:ext cx="2741295" cy="992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spAutoFit/>
          </a:bodyPr>
          <a:lstStyle/>
          <a:p>
            <a:r>
              <a:rPr lang="zh-CN" altLang="en-US" sz="1200" dirty="0">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点击此处添加文字描述，Penelope主要制作分享职场原创商务模板，PPT图表，力求作品精致，让演示成为一种享受与美好过程，不是大神，但却用心而作。点击此处添加文字描述，</a:t>
            </a:r>
          </a:p>
        </p:txBody>
      </p:sp>
      <p:sp>
        <p:nvSpPr>
          <p:cNvPr id="18" name="TextBox 17"/>
          <p:cNvSpPr txBox="1"/>
          <p:nvPr/>
        </p:nvSpPr>
        <p:spPr>
          <a:xfrm>
            <a:off x="395536" y="699542"/>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3.2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3421692931"/>
      </p:ext>
    </p:extLst>
  </p:cSld>
  <p:clrMapOvr>
    <a:masterClrMapping/>
  </p:clrMapOvr>
  <mc:AlternateContent xmlns:mc="http://schemas.openxmlformats.org/markup-compatibility/2006" xmlns:p14="http://schemas.microsoft.com/office/powerpoint/2010/main">
    <mc:Choice Requires="p14">
      <p:transition spd="slow" p14:dur="1400" advTm="4344">
        <p14:doors dir="vert"/>
      </p:transition>
    </mc:Choice>
    <mc:Fallback xmlns="">
      <p:transition spd="slow" advTm="43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300" fill="hold"/>
                                        <p:tgtEl>
                                          <p:spTgt spid="18"/>
                                        </p:tgtEl>
                                        <p:attrNameLst>
                                          <p:attrName>ppt_x</p:attrName>
                                        </p:attrNameLst>
                                      </p:cBhvr>
                                      <p:tavLst>
                                        <p:tav tm="0">
                                          <p:val>
                                            <p:strVal val="1+#ppt_w/2"/>
                                          </p:val>
                                        </p:tav>
                                        <p:tav tm="100000">
                                          <p:val>
                                            <p:strVal val="#ppt_x"/>
                                          </p:val>
                                        </p:tav>
                                      </p:tavLst>
                                    </p:anim>
                                    <p:anim calcmode="lin" valueType="num">
                                      <p:cBhvr additive="base">
                                        <p:cTn id="8" dur="300" fill="hold"/>
                                        <p:tgtEl>
                                          <p:spTgt spid="18"/>
                                        </p:tgtEl>
                                        <p:attrNameLst>
                                          <p:attrName>ppt_y</p:attrName>
                                        </p:attrNameLst>
                                      </p:cBhvr>
                                      <p:tavLst>
                                        <p:tav tm="0">
                                          <p:val>
                                            <p:strVal val="#ppt_y"/>
                                          </p:val>
                                        </p:tav>
                                        <p:tav tm="100000">
                                          <p:val>
                                            <p:strVal val="#ppt_y"/>
                                          </p:val>
                                        </p:tav>
                                      </p:tavLst>
                                    </p:anim>
                                  </p:childTnLst>
                                </p:cTn>
                              </p:par>
                              <p:par>
                                <p:cTn id="9" presetID="21" presetClass="entr" presetSubtype="2"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heel(2)">
                                      <p:cBhvr>
                                        <p:cTn id="11" dur="2000"/>
                                        <p:tgtEl>
                                          <p:spTgt spid="16"/>
                                        </p:tgtEl>
                                      </p:cBhvr>
                                    </p:animEffect>
                                  </p:childTnLst>
                                </p:cTn>
                              </p:par>
                            </p:childTnLst>
                          </p:cTn>
                        </p:par>
                        <p:par>
                          <p:cTn id="12" fill="hold">
                            <p:stCondLst>
                              <p:cond delay="2000"/>
                            </p:stCondLst>
                            <p:childTnLst>
                              <p:par>
                                <p:cTn id="13" presetID="52"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Scale>
                                      <p:cBhvr>
                                        <p:cTn id="15"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7"/>
                                        </p:tgtEl>
                                        <p:attrNameLst>
                                          <p:attrName>ppt_x</p:attrName>
                                          <p:attrName>ppt_y</p:attrName>
                                        </p:attrNameLst>
                                      </p:cBhvr>
                                    </p:animMotion>
                                    <p:animEffect transition="in" filter="fade">
                                      <p:cBhvr>
                                        <p:cTn id="1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8"/>
          <p:cNvGrpSpPr>
            <a:grpSpLocks/>
          </p:cNvGrpSpPr>
          <p:nvPr/>
        </p:nvGrpSpPr>
        <p:grpSpPr bwMode="auto">
          <a:xfrm>
            <a:off x="1727926" y="1845712"/>
            <a:ext cx="5563532" cy="798909"/>
            <a:chOff x="820738" y="2889250"/>
            <a:chExt cx="7419975" cy="1065213"/>
          </a:xfrm>
        </p:grpSpPr>
        <p:sp>
          <p:nvSpPr>
            <p:cNvPr id="3" name="AutoShape 49"/>
            <p:cNvSpPr>
              <a:spLocks noChangeArrowheads="1"/>
            </p:cNvSpPr>
            <p:nvPr/>
          </p:nvSpPr>
          <p:spPr bwMode="auto">
            <a:xfrm flipH="1">
              <a:off x="5397500" y="2889250"/>
              <a:ext cx="828675" cy="1065213"/>
            </a:xfrm>
            <a:prstGeom prst="rightArrow">
              <a:avLst>
                <a:gd name="adj1" fmla="val 70389"/>
                <a:gd name="adj2" fmla="val 68255"/>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grpSp>
          <p:nvGrpSpPr>
            <p:cNvPr id="4" name="组合 67"/>
            <p:cNvGrpSpPr>
              <a:grpSpLocks/>
            </p:cNvGrpSpPr>
            <p:nvPr/>
          </p:nvGrpSpPr>
          <p:grpSpPr bwMode="auto">
            <a:xfrm>
              <a:off x="820738" y="2889250"/>
              <a:ext cx="7419975" cy="1065213"/>
              <a:chOff x="820738" y="2889250"/>
              <a:chExt cx="7419975" cy="1065213"/>
            </a:xfrm>
          </p:grpSpPr>
          <p:sp>
            <p:nvSpPr>
              <p:cNvPr id="5" name="圆角矩形 37"/>
              <p:cNvSpPr>
                <a:spLocks noChangeArrowheads="1"/>
              </p:cNvSpPr>
              <p:nvPr/>
            </p:nvSpPr>
            <p:spPr bwMode="auto">
              <a:xfrm>
                <a:off x="6259513" y="3043238"/>
                <a:ext cx="1981200" cy="755650"/>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sp>
            <p:nvSpPr>
              <p:cNvPr id="6" name="Text Box 18"/>
              <p:cNvSpPr txBox="1">
                <a:spLocks noChangeArrowheads="1"/>
              </p:cNvSpPr>
              <p:nvPr/>
            </p:nvSpPr>
            <p:spPr bwMode="gray">
              <a:xfrm>
                <a:off x="6637338" y="3252788"/>
                <a:ext cx="15573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grpSp>
            <p:nvGrpSpPr>
              <p:cNvPr id="7" name="组合 57"/>
              <p:cNvGrpSpPr>
                <a:grpSpLocks/>
              </p:cNvGrpSpPr>
              <p:nvPr/>
            </p:nvGrpSpPr>
            <p:grpSpPr bwMode="auto">
              <a:xfrm>
                <a:off x="820738" y="2889250"/>
                <a:ext cx="2854325" cy="1065213"/>
                <a:chOff x="820118" y="3112105"/>
                <a:chExt cx="2854732" cy="1065212"/>
              </a:xfrm>
            </p:grpSpPr>
            <p:sp>
              <p:nvSpPr>
                <p:cNvPr id="9" name="AutoShape 71"/>
                <p:cNvSpPr>
                  <a:spLocks noChangeArrowheads="1"/>
                </p:cNvSpPr>
                <p:nvPr/>
              </p:nvSpPr>
              <p:spPr bwMode="auto">
                <a:xfrm>
                  <a:off x="2846850" y="3112105"/>
                  <a:ext cx="828000" cy="1065212"/>
                </a:xfrm>
                <a:prstGeom prst="rightArrow">
                  <a:avLst>
                    <a:gd name="adj1" fmla="val 70389"/>
                    <a:gd name="adj2" fmla="val 62116"/>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sp>
              <p:nvSpPr>
                <p:cNvPr id="10" name="圆角矩形 16"/>
                <p:cNvSpPr>
                  <a:spLocks noChangeArrowheads="1"/>
                </p:cNvSpPr>
                <p:nvPr/>
              </p:nvSpPr>
              <p:spPr bwMode="auto">
                <a:xfrm>
                  <a:off x="820118" y="3266711"/>
                  <a:ext cx="1980000" cy="756000"/>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grpSp>
          <p:sp>
            <p:nvSpPr>
              <p:cNvPr id="8" name="Text Box 18"/>
              <p:cNvSpPr txBox="1">
                <a:spLocks noChangeArrowheads="1"/>
              </p:cNvSpPr>
              <p:nvPr/>
            </p:nvSpPr>
            <p:spPr bwMode="gray">
              <a:xfrm>
                <a:off x="941388" y="3252788"/>
                <a:ext cx="1433512" cy="615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grpSp>
      </p:grpSp>
      <p:grpSp>
        <p:nvGrpSpPr>
          <p:cNvPr id="11" name="组合 66"/>
          <p:cNvGrpSpPr>
            <a:grpSpLocks/>
          </p:cNvGrpSpPr>
          <p:nvPr/>
        </p:nvGrpSpPr>
        <p:grpSpPr bwMode="auto">
          <a:xfrm>
            <a:off x="2282612" y="911071"/>
            <a:ext cx="4444636" cy="2650331"/>
            <a:chOff x="1560513" y="1643063"/>
            <a:chExt cx="5927725" cy="3533775"/>
          </a:xfrm>
        </p:grpSpPr>
        <p:sp>
          <p:nvSpPr>
            <p:cNvPr id="12" name="AutoShape 75"/>
            <p:cNvSpPr>
              <a:spLocks noChangeArrowheads="1"/>
            </p:cNvSpPr>
            <p:nvPr/>
          </p:nvSpPr>
          <p:spPr bwMode="auto">
            <a:xfrm rot="-2700000">
              <a:off x="3473821" y="3951288"/>
              <a:ext cx="828304" cy="1080483"/>
            </a:xfrm>
            <a:prstGeom prst="rightArrow">
              <a:avLst>
                <a:gd name="adj1" fmla="val 70389"/>
                <a:gd name="adj2" fmla="val 65694"/>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sp>
          <p:nvSpPr>
            <p:cNvPr id="13" name="圆角矩形 23"/>
            <p:cNvSpPr>
              <a:spLocks noChangeArrowheads="1"/>
            </p:cNvSpPr>
            <p:nvPr/>
          </p:nvSpPr>
          <p:spPr bwMode="auto">
            <a:xfrm>
              <a:off x="1560513" y="4420500"/>
              <a:ext cx="1980727" cy="756338"/>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grpSp>
          <p:nvGrpSpPr>
            <p:cNvPr id="14" name="组合 74"/>
            <p:cNvGrpSpPr>
              <a:grpSpLocks/>
            </p:cNvGrpSpPr>
            <p:nvPr/>
          </p:nvGrpSpPr>
          <p:grpSpPr bwMode="auto">
            <a:xfrm>
              <a:off x="4767263" y="1643063"/>
              <a:ext cx="2720975" cy="1239837"/>
              <a:chOff x="4767688" y="1866174"/>
              <a:chExt cx="2720177" cy="1239951"/>
            </a:xfrm>
          </p:grpSpPr>
          <p:sp>
            <p:nvSpPr>
              <p:cNvPr id="17" name="AutoShape 67"/>
              <p:cNvSpPr>
                <a:spLocks noChangeArrowheads="1"/>
              </p:cNvSpPr>
              <p:nvPr/>
            </p:nvSpPr>
            <p:spPr bwMode="auto">
              <a:xfrm rot="18900000" flipH="1">
                <a:off x="4767688" y="2040912"/>
                <a:ext cx="828000" cy="1065213"/>
              </a:xfrm>
              <a:prstGeom prst="rightArrow">
                <a:avLst>
                  <a:gd name="adj1" fmla="val 70389"/>
                  <a:gd name="adj2" fmla="val 63769"/>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sp>
            <p:nvSpPr>
              <p:cNvPr id="18" name="圆角矩形 44"/>
              <p:cNvSpPr>
                <a:spLocks noChangeArrowheads="1"/>
              </p:cNvSpPr>
              <p:nvPr/>
            </p:nvSpPr>
            <p:spPr bwMode="auto">
              <a:xfrm>
                <a:off x="5507865" y="1866174"/>
                <a:ext cx="1980000" cy="756000"/>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grpSp>
        <p:sp>
          <p:nvSpPr>
            <p:cNvPr id="15" name="Text Box 18"/>
            <p:cNvSpPr txBox="1">
              <a:spLocks noChangeArrowheads="1"/>
            </p:cNvSpPr>
            <p:nvPr/>
          </p:nvSpPr>
          <p:spPr bwMode="gray">
            <a:xfrm>
              <a:off x="5915026" y="1851024"/>
              <a:ext cx="15573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sp>
          <p:nvSpPr>
            <p:cNvPr id="16" name="Text Box 18"/>
            <p:cNvSpPr txBox="1">
              <a:spLocks noChangeArrowheads="1"/>
            </p:cNvSpPr>
            <p:nvPr/>
          </p:nvSpPr>
          <p:spPr bwMode="gray">
            <a:xfrm>
              <a:off x="1595438" y="4629150"/>
              <a:ext cx="15636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grpSp>
      <p:grpSp>
        <p:nvGrpSpPr>
          <p:cNvPr id="19" name="组合 64"/>
          <p:cNvGrpSpPr>
            <a:grpSpLocks/>
          </p:cNvGrpSpPr>
          <p:nvPr/>
        </p:nvGrpSpPr>
        <p:grpSpPr bwMode="auto">
          <a:xfrm>
            <a:off x="2282612" y="911071"/>
            <a:ext cx="4444636" cy="2650331"/>
            <a:chOff x="1560513" y="1643063"/>
            <a:chExt cx="5927725" cy="3533775"/>
          </a:xfrm>
        </p:grpSpPr>
        <p:grpSp>
          <p:nvGrpSpPr>
            <p:cNvPr id="20" name="组合 63"/>
            <p:cNvGrpSpPr>
              <a:grpSpLocks/>
            </p:cNvGrpSpPr>
            <p:nvPr/>
          </p:nvGrpSpPr>
          <p:grpSpPr bwMode="auto">
            <a:xfrm>
              <a:off x="1560513" y="1643063"/>
              <a:ext cx="2865437" cy="1120775"/>
              <a:chOff x="1560513" y="1643063"/>
              <a:chExt cx="2865437" cy="1120775"/>
            </a:xfrm>
          </p:grpSpPr>
          <p:grpSp>
            <p:nvGrpSpPr>
              <p:cNvPr id="26" name="组合 76"/>
              <p:cNvGrpSpPr>
                <a:grpSpLocks/>
              </p:cNvGrpSpPr>
              <p:nvPr/>
            </p:nvGrpSpPr>
            <p:grpSpPr bwMode="auto">
              <a:xfrm>
                <a:off x="1560513" y="1643063"/>
                <a:ext cx="2865437" cy="1120775"/>
                <a:chOff x="1560898" y="1866174"/>
                <a:chExt cx="2864440" cy="1121345"/>
              </a:xfrm>
            </p:grpSpPr>
            <p:sp>
              <p:nvSpPr>
                <p:cNvPr id="28" name="AutoShape 73"/>
                <p:cNvSpPr>
                  <a:spLocks noChangeArrowheads="1"/>
                </p:cNvSpPr>
                <p:nvPr/>
              </p:nvSpPr>
              <p:spPr bwMode="auto">
                <a:xfrm rot="2700000">
                  <a:off x="3478732" y="2040912"/>
                  <a:ext cx="828000" cy="1065213"/>
                </a:xfrm>
                <a:prstGeom prst="rightArrow">
                  <a:avLst>
                    <a:gd name="adj1" fmla="val 70389"/>
                    <a:gd name="adj2" fmla="val 63769"/>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sp>
              <p:nvSpPr>
                <p:cNvPr id="29" name="圆角矩形 9"/>
                <p:cNvSpPr>
                  <a:spLocks noChangeArrowheads="1"/>
                </p:cNvSpPr>
                <p:nvPr/>
              </p:nvSpPr>
              <p:spPr bwMode="auto">
                <a:xfrm>
                  <a:off x="1560898" y="1866174"/>
                  <a:ext cx="1980000" cy="756000"/>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grpSp>
          <p:sp>
            <p:nvSpPr>
              <p:cNvPr id="27" name="Text Box 18"/>
              <p:cNvSpPr txBox="1">
                <a:spLocks noChangeArrowheads="1"/>
              </p:cNvSpPr>
              <p:nvPr/>
            </p:nvSpPr>
            <p:spPr bwMode="gray">
              <a:xfrm>
                <a:off x="1647825" y="1851024"/>
                <a:ext cx="15573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grpSp>
        <p:grpSp>
          <p:nvGrpSpPr>
            <p:cNvPr id="21" name="组合 62"/>
            <p:cNvGrpSpPr>
              <a:grpSpLocks/>
            </p:cNvGrpSpPr>
            <p:nvPr/>
          </p:nvGrpSpPr>
          <p:grpSpPr bwMode="auto">
            <a:xfrm>
              <a:off x="4649788" y="4076700"/>
              <a:ext cx="2838450" cy="1100138"/>
              <a:chOff x="4649788" y="4076700"/>
              <a:chExt cx="2838450" cy="1100138"/>
            </a:xfrm>
          </p:grpSpPr>
          <p:grpSp>
            <p:nvGrpSpPr>
              <p:cNvPr id="22" name="组合 72"/>
              <p:cNvGrpSpPr>
                <a:grpSpLocks/>
              </p:cNvGrpSpPr>
              <p:nvPr/>
            </p:nvGrpSpPr>
            <p:grpSpPr bwMode="auto">
              <a:xfrm>
                <a:off x="4649788" y="4076700"/>
                <a:ext cx="2838450" cy="1100138"/>
                <a:chOff x="4649082" y="4299107"/>
                <a:chExt cx="2838783" cy="1100991"/>
              </a:xfrm>
            </p:grpSpPr>
            <p:sp>
              <p:nvSpPr>
                <p:cNvPr id="24" name="AutoShape 69"/>
                <p:cNvSpPr>
                  <a:spLocks noChangeArrowheads="1"/>
                </p:cNvSpPr>
                <p:nvPr/>
              </p:nvSpPr>
              <p:spPr bwMode="auto">
                <a:xfrm rot="2700000" flipH="1">
                  <a:off x="4767688" y="4180501"/>
                  <a:ext cx="828000" cy="1065212"/>
                </a:xfrm>
                <a:prstGeom prst="rightArrow">
                  <a:avLst>
                    <a:gd name="adj1" fmla="val 70389"/>
                    <a:gd name="adj2" fmla="val 64583"/>
                  </a:avLst>
                </a:prstGeom>
                <a:solidFill>
                  <a:srgbClr val="B2B2B2">
                    <a:alpha val="69803"/>
                  </a:srgbClr>
                </a:solidFill>
                <a:ln w="12700" algn="ctr">
                  <a:solidFill>
                    <a:schemeClr val="bg2"/>
                  </a:solidFill>
                  <a:round/>
                  <a:headEnd/>
                  <a:tailEnd/>
                </a:ln>
              </p:spPr>
              <p:txBody>
                <a:bodyPr anchor="ctr"/>
                <a:lstStyle/>
                <a:p>
                  <a:pPr algn="ctr"/>
                  <a:endParaRPr lang="zh-CN" altLang="zh-CN">
                    <a:solidFill>
                      <a:srgbClr val="FFFFFF"/>
                    </a:solidFill>
                    <a:latin typeface="Calibri" pitchFamily="34" charset="0"/>
                  </a:endParaRPr>
                </a:p>
              </p:txBody>
            </p:sp>
            <p:sp>
              <p:nvSpPr>
                <p:cNvPr id="25" name="圆角矩形 30"/>
                <p:cNvSpPr>
                  <a:spLocks noChangeArrowheads="1"/>
                </p:cNvSpPr>
                <p:nvPr/>
              </p:nvSpPr>
              <p:spPr bwMode="auto">
                <a:xfrm>
                  <a:off x="5507865" y="4644098"/>
                  <a:ext cx="1980000" cy="756000"/>
                </a:xfrm>
                <a:prstGeom prst="roundRect">
                  <a:avLst>
                    <a:gd name="adj" fmla="val 3278"/>
                  </a:avLst>
                </a:prstGeom>
                <a:solidFill>
                  <a:srgbClr val="B2B2B2">
                    <a:alpha val="69803"/>
                  </a:srgbClr>
                </a:solidFill>
                <a:ln w="12700" algn="ctr">
                  <a:solidFill>
                    <a:schemeClr val="bg2"/>
                  </a:solidFill>
                  <a:round/>
                  <a:headEnd/>
                  <a:tailEnd/>
                </a:ln>
              </p:spPr>
              <p:txBody>
                <a:bodyPr anchor="ctr"/>
                <a:lstStyle/>
                <a:p>
                  <a:pPr algn="ctr"/>
                  <a:endParaRPr lang="zh-CN" altLang="en-US">
                    <a:solidFill>
                      <a:srgbClr val="FFFFFF"/>
                    </a:solidFill>
                    <a:latin typeface="Calibri" pitchFamily="34" charset="0"/>
                  </a:endParaRPr>
                </a:p>
              </p:txBody>
            </p:sp>
          </p:grpSp>
          <p:sp>
            <p:nvSpPr>
              <p:cNvPr id="23" name="Text Box 18"/>
              <p:cNvSpPr txBox="1">
                <a:spLocks noChangeArrowheads="1"/>
              </p:cNvSpPr>
              <p:nvPr/>
            </p:nvSpPr>
            <p:spPr bwMode="gray">
              <a:xfrm>
                <a:off x="5810250" y="4629150"/>
                <a:ext cx="14890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spcBef>
                    <a:spcPct val="50000"/>
                  </a:spcBef>
                </a:pPr>
                <a:r>
                  <a:rPr lang="zh-CN" altLang="en-US" sz="1200">
                    <a:solidFill>
                      <a:schemeClr val="tx2"/>
                    </a:solidFill>
                    <a:latin typeface="微软雅黑" pitchFamily="34" charset="-122"/>
                    <a:ea typeface="微软雅黑" pitchFamily="34" charset="-122"/>
                  </a:rPr>
                  <a:t>点击添加文本</a:t>
                </a:r>
              </a:p>
            </p:txBody>
          </p:sp>
        </p:grpSp>
      </p:grpSp>
      <p:grpSp>
        <p:nvGrpSpPr>
          <p:cNvPr id="30" name="组合 58"/>
          <p:cNvGrpSpPr>
            <a:grpSpLocks/>
          </p:cNvGrpSpPr>
          <p:nvPr/>
        </p:nvGrpSpPr>
        <p:grpSpPr bwMode="auto">
          <a:xfrm>
            <a:off x="2946808" y="1961202"/>
            <a:ext cx="3135290" cy="567929"/>
            <a:chOff x="2445630" y="3043238"/>
            <a:chExt cx="4182183" cy="756619"/>
          </a:xfrm>
        </p:grpSpPr>
        <p:grpSp>
          <p:nvGrpSpPr>
            <p:cNvPr id="31" name="组合 24"/>
            <p:cNvGrpSpPr>
              <a:grpSpLocks noChangeAspect="1"/>
            </p:cNvGrpSpPr>
            <p:nvPr/>
          </p:nvGrpSpPr>
          <p:grpSpPr bwMode="auto">
            <a:xfrm>
              <a:off x="2445630" y="3043856"/>
              <a:ext cx="756764" cy="756001"/>
              <a:chOff x="2759075" y="2003425"/>
              <a:chExt cx="1376363" cy="1374775"/>
            </a:xfrm>
          </p:grpSpPr>
          <p:sp>
            <p:nvSpPr>
              <p:cNvPr id="37" name="椭圆 36"/>
              <p:cNvSpPr>
                <a:spLocks noChangeAspect="1"/>
              </p:cNvSpPr>
              <p:nvPr/>
            </p:nvSpPr>
            <p:spPr bwMode="auto">
              <a:xfrm>
                <a:off x="2759075" y="2002300"/>
                <a:ext cx="1377456" cy="1375900"/>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38"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grpSp>
          <p:nvGrpSpPr>
            <p:cNvPr id="32" name="组合 41"/>
            <p:cNvGrpSpPr>
              <a:grpSpLocks noChangeAspect="1"/>
            </p:cNvGrpSpPr>
            <p:nvPr/>
          </p:nvGrpSpPr>
          <p:grpSpPr bwMode="auto">
            <a:xfrm>
              <a:off x="5870575" y="3043238"/>
              <a:ext cx="757238" cy="755650"/>
              <a:chOff x="2759075" y="2003425"/>
              <a:chExt cx="1376363" cy="1374775"/>
            </a:xfrm>
          </p:grpSpPr>
          <p:sp>
            <p:nvSpPr>
              <p:cNvPr id="35" name="椭圆 34"/>
              <p:cNvSpPr>
                <a:spLocks noChangeAspect="1"/>
              </p:cNvSpPr>
              <p:nvPr/>
            </p:nvSpPr>
            <p:spPr bwMode="auto">
              <a:xfrm>
                <a:off x="2758842" y="2003425"/>
                <a:ext cx="1376596" cy="1373652"/>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36"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sp>
          <p:nvSpPr>
            <p:cNvPr id="33" name="Rectangle 26"/>
            <p:cNvSpPr>
              <a:spLocks noChangeArrowheads="1"/>
            </p:cNvSpPr>
            <p:nvPr/>
          </p:nvSpPr>
          <p:spPr bwMode="auto">
            <a:xfrm>
              <a:off x="5915282" y="3232150"/>
              <a:ext cx="588449" cy="328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a:solidFill>
                    <a:schemeClr val="bg1"/>
                  </a:solidFill>
                  <a:latin typeface="Calibri" pitchFamily="34" charset="0"/>
                  <a:ea typeface="微软雅黑" pitchFamily="34" charset="-122"/>
                </a:rPr>
                <a:t>文本</a:t>
              </a:r>
            </a:p>
          </p:txBody>
        </p:sp>
        <p:sp>
          <p:nvSpPr>
            <p:cNvPr id="34" name="Rectangle 26"/>
            <p:cNvSpPr>
              <a:spLocks noChangeArrowheads="1"/>
            </p:cNvSpPr>
            <p:nvPr/>
          </p:nvSpPr>
          <p:spPr bwMode="auto">
            <a:xfrm>
              <a:off x="2489457" y="3232150"/>
              <a:ext cx="588449" cy="328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a:solidFill>
                    <a:schemeClr val="bg1"/>
                  </a:solidFill>
                  <a:latin typeface="Calibri" pitchFamily="34" charset="0"/>
                  <a:ea typeface="微软雅黑" pitchFamily="34" charset="-122"/>
                </a:rPr>
                <a:t>文本</a:t>
              </a:r>
            </a:p>
          </p:txBody>
        </p:sp>
      </p:grpSp>
      <p:grpSp>
        <p:nvGrpSpPr>
          <p:cNvPr id="39" name="组合 60"/>
          <p:cNvGrpSpPr>
            <a:grpSpLocks/>
          </p:cNvGrpSpPr>
          <p:nvPr/>
        </p:nvGrpSpPr>
        <p:grpSpPr bwMode="auto">
          <a:xfrm>
            <a:off x="3501494" y="911071"/>
            <a:ext cx="2008061" cy="2650331"/>
            <a:chOff x="3186234" y="1643063"/>
            <a:chExt cx="2677954" cy="3533775"/>
          </a:xfrm>
        </p:grpSpPr>
        <p:grpSp>
          <p:nvGrpSpPr>
            <p:cNvPr id="40" name="组合 35"/>
            <p:cNvGrpSpPr>
              <a:grpSpLocks noChangeAspect="1"/>
            </p:cNvGrpSpPr>
            <p:nvPr/>
          </p:nvGrpSpPr>
          <p:grpSpPr bwMode="auto">
            <a:xfrm>
              <a:off x="3186234" y="4420500"/>
              <a:ext cx="757150" cy="756338"/>
              <a:chOff x="2759075" y="2003425"/>
              <a:chExt cx="1376363" cy="1374775"/>
            </a:xfrm>
          </p:grpSpPr>
          <p:sp>
            <p:nvSpPr>
              <p:cNvPr id="46" name="椭圆 45"/>
              <p:cNvSpPr>
                <a:spLocks noChangeAspect="1"/>
              </p:cNvSpPr>
              <p:nvPr/>
            </p:nvSpPr>
            <p:spPr bwMode="auto">
              <a:xfrm>
                <a:off x="2759075" y="2004676"/>
                <a:ext cx="1376439" cy="1373524"/>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47"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grpSp>
          <p:nvGrpSpPr>
            <p:cNvPr id="41" name="组合 44"/>
            <p:cNvGrpSpPr>
              <a:grpSpLocks noChangeAspect="1"/>
            </p:cNvGrpSpPr>
            <p:nvPr/>
          </p:nvGrpSpPr>
          <p:grpSpPr bwMode="auto">
            <a:xfrm>
              <a:off x="5107094" y="1643063"/>
              <a:ext cx="757094" cy="755930"/>
              <a:chOff x="2759075" y="2003425"/>
              <a:chExt cx="1376363" cy="1374775"/>
            </a:xfrm>
          </p:grpSpPr>
          <p:sp>
            <p:nvSpPr>
              <p:cNvPr id="44" name="椭圆 43"/>
              <p:cNvSpPr>
                <a:spLocks noChangeAspect="1"/>
              </p:cNvSpPr>
              <p:nvPr/>
            </p:nvSpPr>
            <p:spPr bwMode="auto">
              <a:xfrm>
                <a:off x="2758897" y="2003425"/>
                <a:ext cx="1376541" cy="1374266"/>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45"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sp>
          <p:nvSpPr>
            <p:cNvPr id="42" name="Rectangle 26"/>
            <p:cNvSpPr>
              <a:spLocks noChangeArrowheads="1"/>
            </p:cNvSpPr>
            <p:nvPr/>
          </p:nvSpPr>
          <p:spPr bwMode="auto">
            <a:xfrm>
              <a:off x="5162875" y="1843088"/>
              <a:ext cx="588314"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a:solidFill>
                    <a:schemeClr val="bg1"/>
                  </a:solidFill>
                  <a:latin typeface="Calibri" pitchFamily="34" charset="0"/>
                  <a:ea typeface="微软雅黑" pitchFamily="34" charset="-122"/>
                </a:rPr>
                <a:t>文本</a:t>
              </a:r>
            </a:p>
          </p:txBody>
        </p:sp>
        <p:sp>
          <p:nvSpPr>
            <p:cNvPr id="43" name="Rectangle 26"/>
            <p:cNvSpPr>
              <a:spLocks noChangeArrowheads="1"/>
            </p:cNvSpPr>
            <p:nvPr/>
          </p:nvSpPr>
          <p:spPr bwMode="auto">
            <a:xfrm>
              <a:off x="3230093" y="4610101"/>
              <a:ext cx="588314"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a:solidFill>
                    <a:schemeClr val="bg1"/>
                  </a:solidFill>
                  <a:latin typeface="Calibri" pitchFamily="34" charset="0"/>
                  <a:ea typeface="微软雅黑" pitchFamily="34" charset="-122"/>
                </a:rPr>
                <a:t>文本</a:t>
              </a:r>
            </a:p>
          </p:txBody>
        </p:sp>
      </p:grpSp>
      <p:grpSp>
        <p:nvGrpSpPr>
          <p:cNvPr id="48" name="组合 59"/>
          <p:cNvGrpSpPr>
            <a:grpSpLocks/>
          </p:cNvGrpSpPr>
          <p:nvPr/>
        </p:nvGrpSpPr>
        <p:grpSpPr bwMode="auto">
          <a:xfrm>
            <a:off x="3501494" y="911071"/>
            <a:ext cx="2008061" cy="2650331"/>
            <a:chOff x="3186203" y="1643063"/>
            <a:chExt cx="2678651" cy="3533775"/>
          </a:xfrm>
        </p:grpSpPr>
        <p:grpSp>
          <p:nvGrpSpPr>
            <p:cNvPr id="49" name="组合 28"/>
            <p:cNvGrpSpPr>
              <a:grpSpLocks noChangeAspect="1"/>
            </p:cNvGrpSpPr>
            <p:nvPr/>
          </p:nvGrpSpPr>
          <p:grpSpPr bwMode="auto">
            <a:xfrm>
              <a:off x="3186203" y="1643063"/>
              <a:ext cx="757135" cy="755616"/>
              <a:chOff x="2759075" y="2003425"/>
              <a:chExt cx="1376363" cy="1374775"/>
            </a:xfrm>
          </p:grpSpPr>
          <p:sp>
            <p:nvSpPr>
              <p:cNvPr id="55" name="椭圆 54"/>
              <p:cNvSpPr>
                <a:spLocks noChangeAspect="1"/>
              </p:cNvSpPr>
              <p:nvPr/>
            </p:nvSpPr>
            <p:spPr bwMode="auto">
              <a:xfrm>
                <a:off x="2759075" y="2003425"/>
                <a:ext cx="1376825" cy="1374837"/>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56"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grpSp>
          <p:nvGrpSpPr>
            <p:cNvPr id="50" name="组合 38"/>
            <p:cNvGrpSpPr>
              <a:grpSpLocks noChangeAspect="1"/>
            </p:cNvGrpSpPr>
            <p:nvPr/>
          </p:nvGrpSpPr>
          <p:grpSpPr bwMode="auto">
            <a:xfrm>
              <a:off x="5108071" y="4421424"/>
              <a:ext cx="756783" cy="755414"/>
              <a:chOff x="2759075" y="2003425"/>
              <a:chExt cx="1376363" cy="1374775"/>
            </a:xfrm>
          </p:grpSpPr>
          <p:sp>
            <p:nvSpPr>
              <p:cNvPr id="53" name="椭圆 52"/>
              <p:cNvSpPr>
                <a:spLocks noChangeAspect="1"/>
              </p:cNvSpPr>
              <p:nvPr/>
            </p:nvSpPr>
            <p:spPr bwMode="auto">
              <a:xfrm>
                <a:off x="2757973" y="2002996"/>
                <a:ext cx="1377465" cy="1375204"/>
              </a:xfrm>
              <a:prstGeom prst="ellipse">
                <a:avLst/>
              </a:prstGeom>
              <a:gradFill rotWithShape="1">
                <a:gsLst>
                  <a:gs pos="0">
                    <a:schemeClr val="bg2"/>
                  </a:gs>
                  <a:gs pos="100000">
                    <a:schemeClr val="bg2">
                      <a:gamma/>
                      <a:shade val="46275"/>
                      <a:invGamma/>
                    </a:schemeClr>
                  </a:gs>
                </a:gsLst>
                <a:lin ang="2700000" scaled="1"/>
              </a:gradFill>
              <a:ln w="9525" algn="ctr">
                <a:noFill/>
                <a:round/>
                <a:headEnd/>
                <a:tailEnd/>
              </a:ln>
            </p:spPr>
            <p:txBody>
              <a:bodyPr anchor="ctr"/>
              <a:lstStyle/>
              <a:p>
                <a:pPr>
                  <a:defRPr/>
                </a:pPr>
                <a:endParaRPr lang="zh-CN" altLang="en-US">
                  <a:latin typeface="+mn-lt"/>
                  <a:ea typeface="+mn-ea"/>
                </a:endParaRPr>
              </a:p>
            </p:txBody>
          </p:sp>
          <p:sp>
            <p:nvSpPr>
              <p:cNvPr id="54" name="椭圆 117"/>
              <p:cNvSpPr>
                <a:spLocks noChangeAspect="1"/>
              </p:cNvSpPr>
              <p:nvPr/>
            </p:nvSpPr>
            <p:spPr bwMode="auto">
              <a:xfrm>
                <a:off x="2801469" y="2042642"/>
                <a:ext cx="1178379" cy="1178379"/>
              </a:xfrm>
              <a:prstGeom prst="ellipse">
                <a:avLst/>
              </a:prstGeom>
              <a:solidFill>
                <a:schemeClr val="accent1"/>
              </a:solidFill>
              <a:ln w="25400" algn="ctr">
                <a:solidFill>
                  <a:schemeClr val="bg1"/>
                </a:solidFill>
                <a:round/>
                <a:headEnd/>
                <a:tailEnd/>
              </a:ln>
            </p:spPr>
            <p:txBody>
              <a:bodyPr anchor="ctr"/>
              <a:lstStyle/>
              <a:p>
                <a:pPr algn="ctr"/>
                <a:endParaRPr lang="zh-CN" altLang="en-US">
                  <a:solidFill>
                    <a:srgbClr val="FFFFFF"/>
                  </a:solidFill>
                  <a:latin typeface="Calibri" pitchFamily="34" charset="0"/>
                </a:endParaRPr>
              </a:p>
            </p:txBody>
          </p:sp>
        </p:grpSp>
        <p:sp>
          <p:nvSpPr>
            <p:cNvPr id="51" name="Rectangle 26"/>
            <p:cNvSpPr>
              <a:spLocks noChangeArrowheads="1"/>
            </p:cNvSpPr>
            <p:nvPr/>
          </p:nvSpPr>
          <p:spPr bwMode="auto">
            <a:xfrm>
              <a:off x="3230018" y="1843088"/>
              <a:ext cx="588468"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a:solidFill>
                    <a:schemeClr val="bg1"/>
                  </a:solidFill>
                  <a:latin typeface="Calibri" pitchFamily="34" charset="0"/>
                  <a:ea typeface="微软雅黑" pitchFamily="34" charset="-122"/>
                </a:rPr>
                <a:t>文本</a:t>
              </a:r>
            </a:p>
          </p:txBody>
        </p:sp>
        <p:sp>
          <p:nvSpPr>
            <p:cNvPr id="52" name="Rectangle 26"/>
            <p:cNvSpPr>
              <a:spLocks noChangeArrowheads="1"/>
            </p:cNvSpPr>
            <p:nvPr/>
          </p:nvSpPr>
          <p:spPr bwMode="auto">
            <a:xfrm>
              <a:off x="5151686" y="4610101"/>
              <a:ext cx="588468" cy="32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p>
              <a:pPr algn="ctr"/>
              <a:r>
                <a:rPr lang="zh-CN" altLang="en-US" sz="1000" dirty="0">
                  <a:solidFill>
                    <a:schemeClr val="bg1"/>
                  </a:solidFill>
                  <a:latin typeface="Calibri" pitchFamily="34" charset="0"/>
                  <a:ea typeface="微软雅黑" pitchFamily="34" charset="-122"/>
                </a:rPr>
                <a:t>文本</a:t>
              </a:r>
            </a:p>
          </p:txBody>
        </p:sp>
      </p:grpSp>
      <p:grpSp>
        <p:nvGrpSpPr>
          <p:cNvPr id="57" name="组合 56"/>
          <p:cNvGrpSpPr/>
          <p:nvPr/>
        </p:nvGrpSpPr>
        <p:grpSpPr>
          <a:xfrm>
            <a:off x="3958416" y="1618833"/>
            <a:ext cx="1150103" cy="1150117"/>
            <a:chOff x="5161661" y="2681996"/>
            <a:chExt cx="1533870" cy="1533489"/>
          </a:xfrm>
        </p:grpSpPr>
        <p:grpSp>
          <p:nvGrpSpPr>
            <p:cNvPr id="58" name="组合 43"/>
            <p:cNvGrpSpPr>
              <a:grpSpLocks/>
            </p:cNvGrpSpPr>
            <p:nvPr/>
          </p:nvGrpSpPr>
          <p:grpSpPr bwMode="auto">
            <a:xfrm>
              <a:off x="5161661" y="2681996"/>
              <a:ext cx="1533870" cy="1533489"/>
              <a:chOff x="5217600" y="3058600"/>
              <a:chExt cx="1116000" cy="1116000"/>
            </a:xfrm>
            <a:solidFill>
              <a:schemeClr val="tx2">
                <a:lumMod val="60000"/>
                <a:lumOff val="40000"/>
              </a:schemeClr>
            </a:solidFill>
          </p:grpSpPr>
          <p:sp>
            <p:nvSpPr>
              <p:cNvPr id="60" name="Oval 2"/>
              <p:cNvSpPr>
                <a:spLocks noChangeAspect="1" noChangeArrowheads="1"/>
              </p:cNvSpPr>
              <p:nvPr/>
            </p:nvSpPr>
            <p:spPr bwMode="auto">
              <a:xfrm>
                <a:off x="5217600" y="3058600"/>
                <a:ext cx="1116000" cy="1116000"/>
              </a:xfrm>
              <a:prstGeom prst="ellipse">
                <a:avLst/>
              </a:prstGeom>
              <a:grpFill/>
              <a:ln w="25400">
                <a:noFill/>
              </a:ln>
              <a:effectLst>
                <a:outerShdw blurRad="225425" dist="38100" dir="5220000" algn="ctr">
                  <a:srgbClr val="000000">
                    <a:alpha val="33000"/>
                  </a:srgbClr>
                </a:outerShdw>
              </a:effectLst>
              <a:scene3d>
                <a:camera prst="orthographicFront"/>
                <a:lightRig rig="flat" dir="t"/>
              </a:scene3d>
              <a:sp3d extrusionH="304800" contourW="19050">
                <a:bevelT prst="convex"/>
                <a:bevelB w="0" h="0"/>
                <a:contourClr>
                  <a:srgbClr val="FFE593"/>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buClr>
                    <a:srgbClr val="FF0000"/>
                  </a:buClr>
                  <a:buSzPct val="70000"/>
                  <a:defRPr/>
                </a:pPr>
                <a:endParaRPr lang="fr-FR" altLang="zh-CN" sz="1200" b="1" dirty="0">
                  <a:solidFill>
                    <a:schemeClr val="bg1"/>
                  </a:solidFill>
                  <a:latin typeface="微软雅黑" pitchFamily="34" charset="-122"/>
                  <a:ea typeface="微软雅黑" pitchFamily="34" charset="-122"/>
                </a:endParaRPr>
              </a:p>
            </p:txBody>
          </p:sp>
          <p:sp>
            <p:nvSpPr>
              <p:cNvPr id="61" name="椭圆 60"/>
              <p:cNvSpPr>
                <a:spLocks/>
              </p:cNvSpPr>
              <p:nvPr/>
            </p:nvSpPr>
            <p:spPr>
              <a:xfrm rot="19388639">
                <a:off x="5222074" y="3126562"/>
                <a:ext cx="756231" cy="54011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FFFF"/>
                  </a:solidFill>
                  <a:ea typeface="微软雅黑" pitchFamily="34" charset="-122"/>
                </a:endParaRPr>
              </a:p>
            </p:txBody>
          </p:sp>
          <p:sp>
            <p:nvSpPr>
              <p:cNvPr id="62" name="椭圆 61"/>
              <p:cNvSpPr/>
              <p:nvPr/>
            </p:nvSpPr>
            <p:spPr>
              <a:xfrm>
                <a:off x="5327131" y="3179241"/>
                <a:ext cx="846138" cy="8493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FFFF"/>
                  </a:solidFill>
                  <a:ea typeface="微软雅黑" pitchFamily="34" charset="-122"/>
                </a:endParaRPr>
              </a:p>
            </p:txBody>
          </p:sp>
        </p:grpSp>
        <p:sp>
          <p:nvSpPr>
            <p:cNvPr id="59" name="TextBox 58"/>
            <p:cNvSpPr txBox="1"/>
            <p:nvPr/>
          </p:nvSpPr>
          <p:spPr>
            <a:xfrm>
              <a:off x="5593531" y="3244915"/>
              <a:ext cx="1025651" cy="430887"/>
            </a:xfrm>
            <a:prstGeom prst="rect">
              <a:avLst/>
            </a:prstGeom>
            <a:noFill/>
          </p:spPr>
          <p:txBody>
            <a:bodyPr wrap="square" rtlCol="0">
              <a:spAutoFit/>
            </a:bodyPr>
            <a:lstStyle/>
            <a:p>
              <a:r>
                <a:rPr lang="zh-CN" altLang="en-US" sz="1500" b="1" dirty="0">
                  <a:solidFill>
                    <a:schemeClr val="bg1"/>
                  </a:solidFill>
                  <a:latin typeface="微软雅黑" pitchFamily="34" charset="-122"/>
                  <a:ea typeface="微软雅黑" pitchFamily="34" charset="-122"/>
                </a:rPr>
                <a:t>标题</a:t>
              </a:r>
            </a:p>
          </p:txBody>
        </p:sp>
      </p:grpSp>
      <p:sp>
        <p:nvSpPr>
          <p:cNvPr id="63" name="Text Box 3"/>
          <p:cNvSpPr txBox="1">
            <a:spLocks noChangeArrowheads="1"/>
          </p:cNvSpPr>
          <p:nvPr/>
        </p:nvSpPr>
        <p:spPr bwMode="auto">
          <a:xfrm>
            <a:off x="1345239" y="4083919"/>
            <a:ext cx="6328905" cy="438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spAutoFit/>
          </a:bodyPr>
          <a:lstStyle/>
          <a:p>
            <a:r>
              <a:rPr lang="zh-CN" altLang="en-US" sz="12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a:t>
            </a:r>
          </a:p>
        </p:txBody>
      </p:sp>
      <p:sp>
        <p:nvSpPr>
          <p:cNvPr id="64" name="TextBox 63"/>
          <p:cNvSpPr txBox="1"/>
          <p:nvPr/>
        </p:nvSpPr>
        <p:spPr>
          <a:xfrm>
            <a:off x="435238" y="7578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3.2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3901974416"/>
      </p:ext>
    </p:extLst>
  </p:cSld>
  <p:clrMapOvr>
    <a:masterClrMapping/>
  </p:clrMapOvr>
  <mc:AlternateContent xmlns:mc="http://schemas.openxmlformats.org/markup-compatibility/2006" xmlns:p14="http://schemas.microsoft.com/office/powerpoint/2010/main">
    <mc:Choice Requires="p14">
      <p:transition spd="slow" p14:dur="1400" advTm="7885">
        <p14:doors dir="vert"/>
      </p:transition>
    </mc:Choice>
    <mc:Fallback xmlns="">
      <p:transition spd="slow" advTm="78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300" fill="hold"/>
                                        <p:tgtEl>
                                          <p:spTgt spid="64"/>
                                        </p:tgtEl>
                                        <p:attrNameLst>
                                          <p:attrName>ppt_x</p:attrName>
                                        </p:attrNameLst>
                                      </p:cBhvr>
                                      <p:tavLst>
                                        <p:tav tm="0">
                                          <p:val>
                                            <p:strVal val="1+#ppt_w/2"/>
                                          </p:val>
                                        </p:tav>
                                        <p:tav tm="100000">
                                          <p:val>
                                            <p:strVal val="#ppt_x"/>
                                          </p:val>
                                        </p:tav>
                                      </p:tavLst>
                                    </p:anim>
                                    <p:anim calcmode="lin" valueType="num">
                                      <p:cBhvr additive="base">
                                        <p:cTn id="8" dur="300" fill="hold"/>
                                        <p:tgtEl>
                                          <p:spTgt spid="64"/>
                                        </p:tgtEl>
                                        <p:attrNameLst>
                                          <p:attrName>ppt_y</p:attrName>
                                        </p:attrNameLst>
                                      </p:cBhvr>
                                      <p:tavLst>
                                        <p:tav tm="0">
                                          <p:val>
                                            <p:strVal val="#ppt_y"/>
                                          </p:val>
                                        </p:tav>
                                        <p:tav tm="100000">
                                          <p:val>
                                            <p:strVal val="#ppt_y"/>
                                          </p:val>
                                        </p:tav>
                                      </p:tavLst>
                                    </p:anim>
                                  </p:childTnLst>
                                </p:cTn>
                              </p:par>
                              <p:par>
                                <p:cTn id="9" presetID="19" presetClass="entr" presetSubtype="10"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p:cTn id="11" dur="1500" fill="hold"/>
                                        <p:tgtEl>
                                          <p:spTgt spid="57"/>
                                        </p:tgtEl>
                                        <p:attrNameLst>
                                          <p:attrName>ppt_w</p:attrName>
                                        </p:attrNameLst>
                                      </p:cBhvr>
                                      <p:tavLst>
                                        <p:tav tm="0" fmla="#ppt_w*sin(2.5*pi*$)">
                                          <p:val>
                                            <p:fltVal val="0"/>
                                          </p:val>
                                        </p:tav>
                                        <p:tav tm="100000">
                                          <p:val>
                                            <p:fltVal val="1"/>
                                          </p:val>
                                        </p:tav>
                                      </p:tavLst>
                                    </p:anim>
                                    <p:anim calcmode="lin" valueType="num">
                                      <p:cBhvr>
                                        <p:cTn id="12" dur="1500" fill="hold"/>
                                        <p:tgtEl>
                                          <p:spTgt spid="57"/>
                                        </p:tgtEl>
                                        <p:attrNameLst>
                                          <p:attrName>ppt_h</p:attrName>
                                        </p:attrNameLst>
                                      </p:cBhvr>
                                      <p:tavLst>
                                        <p:tav tm="0">
                                          <p:val>
                                            <p:strVal val="#ppt_h"/>
                                          </p:val>
                                        </p:tav>
                                        <p:tav tm="100000">
                                          <p:val>
                                            <p:strVal val="#ppt_h"/>
                                          </p:val>
                                        </p:tav>
                                      </p:tavLst>
                                    </p:anim>
                                  </p:childTnLst>
                                </p:cTn>
                              </p:par>
                            </p:childTnLst>
                          </p:cTn>
                        </p:par>
                        <p:par>
                          <p:cTn id="13" fill="hold">
                            <p:stCondLst>
                              <p:cond delay="1500"/>
                            </p:stCondLst>
                            <p:childTnLst>
                              <p:par>
                                <p:cTn id="14" presetID="23" presetClass="entr" presetSubtype="16" fill="hold" nodeType="afterEffect">
                                  <p:stCondLst>
                                    <p:cond delay="0"/>
                                  </p:stCondLst>
                                  <p:childTnLst>
                                    <p:set>
                                      <p:cBhvr>
                                        <p:cTn id="15" dur="1" fill="hold">
                                          <p:stCondLst>
                                            <p:cond delay="0"/>
                                          </p:stCondLst>
                                        </p:cTn>
                                        <p:tgtEl>
                                          <p:spTgt spid="48"/>
                                        </p:tgtEl>
                                        <p:attrNameLst>
                                          <p:attrName>style.visibility</p:attrName>
                                        </p:attrNameLst>
                                      </p:cBhvr>
                                      <p:to>
                                        <p:strVal val="visible"/>
                                      </p:to>
                                    </p:set>
                                    <p:anim calcmode="lin" valueType="num">
                                      <p:cBhvr>
                                        <p:cTn id="16" dur="500" fill="hold"/>
                                        <p:tgtEl>
                                          <p:spTgt spid="48"/>
                                        </p:tgtEl>
                                        <p:attrNameLst>
                                          <p:attrName>ppt_w</p:attrName>
                                        </p:attrNameLst>
                                      </p:cBhvr>
                                      <p:tavLst>
                                        <p:tav tm="0">
                                          <p:val>
                                            <p:fltVal val="0"/>
                                          </p:val>
                                        </p:tav>
                                        <p:tav tm="100000">
                                          <p:val>
                                            <p:strVal val="#ppt_w"/>
                                          </p:val>
                                        </p:tav>
                                      </p:tavLst>
                                    </p:anim>
                                    <p:anim calcmode="lin" valueType="num">
                                      <p:cBhvr>
                                        <p:cTn id="17" dur="500" fill="hold"/>
                                        <p:tgtEl>
                                          <p:spTgt spid="48"/>
                                        </p:tgtEl>
                                        <p:attrNameLst>
                                          <p:attrName>ppt_h</p:attrName>
                                        </p:attrNameLst>
                                      </p:cBhvr>
                                      <p:tavLst>
                                        <p:tav tm="0">
                                          <p:val>
                                            <p:fltVal val="0"/>
                                          </p:val>
                                        </p:tav>
                                        <p:tav tm="100000">
                                          <p:val>
                                            <p:strVal val="#ppt_h"/>
                                          </p:val>
                                        </p:tav>
                                      </p:tavLst>
                                    </p:anim>
                                  </p:childTnLst>
                                </p:cTn>
                              </p:par>
                            </p:childTnLst>
                          </p:cTn>
                        </p:par>
                        <p:par>
                          <p:cTn id="18" fill="hold">
                            <p:stCondLst>
                              <p:cond delay="2000"/>
                            </p:stCondLst>
                            <p:childTnLst>
                              <p:par>
                                <p:cTn id="19" presetID="23" presetClass="entr" presetSubtype="16" fill="hold" nodeType="after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childTnLst>
                                </p:cTn>
                              </p:par>
                            </p:childTnLst>
                          </p:cTn>
                        </p:par>
                        <p:par>
                          <p:cTn id="23" fill="hold">
                            <p:stCondLst>
                              <p:cond delay="2500"/>
                            </p:stCondLst>
                            <p:childTnLst>
                              <p:par>
                                <p:cTn id="24" presetID="23" presetClass="entr" presetSubtype="16" fill="hold" nodeType="afterEffect">
                                  <p:stCondLst>
                                    <p:cond delay="0"/>
                                  </p:stCondLst>
                                  <p:childTnLst>
                                    <p:set>
                                      <p:cBhvr>
                                        <p:cTn id="25" dur="1" fill="hold">
                                          <p:stCondLst>
                                            <p:cond delay="0"/>
                                          </p:stCondLst>
                                        </p:cTn>
                                        <p:tgtEl>
                                          <p:spTgt spid="39"/>
                                        </p:tgtEl>
                                        <p:attrNameLst>
                                          <p:attrName>style.visibility</p:attrName>
                                        </p:attrNameLst>
                                      </p:cBhvr>
                                      <p:to>
                                        <p:strVal val="visible"/>
                                      </p:to>
                                    </p:set>
                                    <p:anim calcmode="lin" valueType="num">
                                      <p:cBhvr>
                                        <p:cTn id="26" dur="500" fill="hold"/>
                                        <p:tgtEl>
                                          <p:spTgt spid="39"/>
                                        </p:tgtEl>
                                        <p:attrNameLst>
                                          <p:attrName>ppt_w</p:attrName>
                                        </p:attrNameLst>
                                      </p:cBhvr>
                                      <p:tavLst>
                                        <p:tav tm="0">
                                          <p:val>
                                            <p:fltVal val="0"/>
                                          </p:val>
                                        </p:tav>
                                        <p:tav tm="100000">
                                          <p:val>
                                            <p:strVal val="#ppt_w"/>
                                          </p:val>
                                        </p:tav>
                                      </p:tavLst>
                                    </p:anim>
                                    <p:anim calcmode="lin" valueType="num">
                                      <p:cBhvr>
                                        <p:cTn id="27" dur="500" fill="hold"/>
                                        <p:tgtEl>
                                          <p:spTgt spid="39"/>
                                        </p:tgtEl>
                                        <p:attrNameLst>
                                          <p:attrName>ppt_h</p:attrName>
                                        </p:attrNameLst>
                                      </p:cBhvr>
                                      <p:tavLst>
                                        <p:tav tm="0">
                                          <p:val>
                                            <p:fltVal val="0"/>
                                          </p:val>
                                        </p:tav>
                                        <p:tav tm="100000">
                                          <p:val>
                                            <p:strVal val="#ppt_h"/>
                                          </p:val>
                                        </p:tav>
                                      </p:tavLst>
                                    </p:anim>
                                  </p:childTnLst>
                                </p:cTn>
                              </p:par>
                            </p:childTnLst>
                          </p:cTn>
                        </p:par>
                        <p:par>
                          <p:cTn id="28" fill="hold">
                            <p:stCondLst>
                              <p:cond delay="3000"/>
                            </p:stCondLst>
                            <p:childTnLst>
                              <p:par>
                                <p:cTn id="29" presetID="8" presetClass="emph" presetSubtype="0" fill="hold" nodeType="afterEffect">
                                  <p:stCondLst>
                                    <p:cond delay="0"/>
                                  </p:stCondLst>
                                  <p:childTnLst>
                                    <p:animRot by="-21600000">
                                      <p:cBhvr>
                                        <p:cTn id="30" dur="1400" fill="hold"/>
                                        <p:tgtEl>
                                          <p:spTgt spid="30"/>
                                        </p:tgtEl>
                                        <p:attrNameLst>
                                          <p:attrName>r</p:attrName>
                                        </p:attrNameLst>
                                      </p:cBhvr>
                                    </p:animRot>
                                  </p:childTnLst>
                                </p:cTn>
                              </p:par>
                              <p:par>
                                <p:cTn id="31" presetID="8" presetClass="emph" presetSubtype="0" fill="hold" nodeType="withEffect">
                                  <p:stCondLst>
                                    <p:cond delay="0"/>
                                  </p:stCondLst>
                                  <p:childTnLst>
                                    <p:animRot by="-21600000">
                                      <p:cBhvr>
                                        <p:cTn id="32" dur="1400" fill="hold"/>
                                        <p:tgtEl>
                                          <p:spTgt spid="39"/>
                                        </p:tgtEl>
                                        <p:attrNameLst>
                                          <p:attrName>r</p:attrName>
                                        </p:attrNameLst>
                                      </p:cBhvr>
                                    </p:animRot>
                                  </p:childTnLst>
                                </p:cTn>
                              </p:par>
                              <p:par>
                                <p:cTn id="33" presetID="8" presetClass="emph" presetSubtype="0" fill="hold" nodeType="withEffect">
                                  <p:stCondLst>
                                    <p:cond delay="0"/>
                                  </p:stCondLst>
                                  <p:childTnLst>
                                    <p:animRot by="-21600000">
                                      <p:cBhvr>
                                        <p:cTn id="34" dur="1400" fill="hold"/>
                                        <p:tgtEl>
                                          <p:spTgt spid="48"/>
                                        </p:tgtEl>
                                        <p:attrNameLst>
                                          <p:attrName>r</p:attrName>
                                        </p:attrNameLst>
                                      </p:cBhvr>
                                    </p:animRot>
                                  </p:childTnLst>
                                </p:cTn>
                              </p:par>
                            </p:childTnLst>
                          </p:cTn>
                        </p:par>
                        <p:par>
                          <p:cTn id="35" fill="hold">
                            <p:stCondLst>
                              <p:cond delay="4400"/>
                            </p:stCondLst>
                            <p:childTnLst>
                              <p:par>
                                <p:cTn id="36" presetID="23" presetClass="entr" presetSubtype="32" fill="hold" nodeType="afterEffect">
                                  <p:stCondLst>
                                    <p:cond delay="100"/>
                                  </p:stCondLst>
                                  <p:childTnLst>
                                    <p:set>
                                      <p:cBhvr>
                                        <p:cTn id="37" dur="1" fill="hold">
                                          <p:stCondLst>
                                            <p:cond delay="0"/>
                                          </p:stCondLst>
                                        </p:cTn>
                                        <p:tgtEl>
                                          <p:spTgt spid="11"/>
                                        </p:tgtEl>
                                        <p:attrNameLst>
                                          <p:attrName>style.visibility</p:attrName>
                                        </p:attrNameLst>
                                      </p:cBhvr>
                                      <p:to>
                                        <p:strVal val="visible"/>
                                      </p:to>
                                    </p:set>
                                    <p:anim calcmode="lin" valueType="num">
                                      <p:cBhvr>
                                        <p:cTn id="38" dur="200" fill="hold"/>
                                        <p:tgtEl>
                                          <p:spTgt spid="11"/>
                                        </p:tgtEl>
                                        <p:attrNameLst>
                                          <p:attrName>ppt_w</p:attrName>
                                        </p:attrNameLst>
                                      </p:cBhvr>
                                      <p:tavLst>
                                        <p:tav tm="0">
                                          <p:val>
                                            <p:strVal val="4*#ppt_w"/>
                                          </p:val>
                                        </p:tav>
                                        <p:tav tm="100000">
                                          <p:val>
                                            <p:strVal val="#ppt_w"/>
                                          </p:val>
                                        </p:tav>
                                      </p:tavLst>
                                    </p:anim>
                                    <p:anim calcmode="lin" valueType="num">
                                      <p:cBhvr>
                                        <p:cTn id="39" dur="200" fill="hold"/>
                                        <p:tgtEl>
                                          <p:spTgt spid="11"/>
                                        </p:tgtEl>
                                        <p:attrNameLst>
                                          <p:attrName>ppt_h</p:attrName>
                                        </p:attrNameLst>
                                      </p:cBhvr>
                                      <p:tavLst>
                                        <p:tav tm="0">
                                          <p:val>
                                            <p:strVal val="4*#ppt_h"/>
                                          </p:val>
                                        </p:tav>
                                        <p:tav tm="100000">
                                          <p:val>
                                            <p:strVal val="#ppt_h"/>
                                          </p:val>
                                        </p:tav>
                                      </p:tavLst>
                                    </p:anim>
                                  </p:childTnLst>
                                </p:cTn>
                              </p:par>
                            </p:childTnLst>
                          </p:cTn>
                        </p:par>
                        <p:par>
                          <p:cTn id="40" fill="hold">
                            <p:stCondLst>
                              <p:cond delay="4700"/>
                            </p:stCondLst>
                            <p:childTnLst>
                              <p:par>
                                <p:cTn id="41" presetID="23" presetClass="entr" presetSubtype="32" fill="hold" nodeType="afterEffect">
                                  <p:stCondLst>
                                    <p:cond delay="200"/>
                                  </p:stCondLst>
                                  <p:childTnLst>
                                    <p:set>
                                      <p:cBhvr>
                                        <p:cTn id="42" dur="1" fill="hold">
                                          <p:stCondLst>
                                            <p:cond delay="0"/>
                                          </p:stCondLst>
                                        </p:cTn>
                                        <p:tgtEl>
                                          <p:spTgt spid="19"/>
                                        </p:tgtEl>
                                        <p:attrNameLst>
                                          <p:attrName>style.visibility</p:attrName>
                                        </p:attrNameLst>
                                      </p:cBhvr>
                                      <p:to>
                                        <p:strVal val="visible"/>
                                      </p:to>
                                    </p:set>
                                    <p:anim calcmode="lin" valueType="num">
                                      <p:cBhvr>
                                        <p:cTn id="43" dur="200" fill="hold"/>
                                        <p:tgtEl>
                                          <p:spTgt spid="19"/>
                                        </p:tgtEl>
                                        <p:attrNameLst>
                                          <p:attrName>ppt_w</p:attrName>
                                        </p:attrNameLst>
                                      </p:cBhvr>
                                      <p:tavLst>
                                        <p:tav tm="0">
                                          <p:val>
                                            <p:strVal val="4*#ppt_w"/>
                                          </p:val>
                                        </p:tav>
                                        <p:tav tm="100000">
                                          <p:val>
                                            <p:strVal val="#ppt_w"/>
                                          </p:val>
                                        </p:tav>
                                      </p:tavLst>
                                    </p:anim>
                                    <p:anim calcmode="lin" valueType="num">
                                      <p:cBhvr>
                                        <p:cTn id="44" dur="200" fill="hold"/>
                                        <p:tgtEl>
                                          <p:spTgt spid="19"/>
                                        </p:tgtEl>
                                        <p:attrNameLst>
                                          <p:attrName>ppt_h</p:attrName>
                                        </p:attrNameLst>
                                      </p:cBhvr>
                                      <p:tavLst>
                                        <p:tav tm="0">
                                          <p:val>
                                            <p:strVal val="4*#ppt_h"/>
                                          </p:val>
                                        </p:tav>
                                        <p:tav tm="100000">
                                          <p:val>
                                            <p:strVal val="#ppt_h"/>
                                          </p:val>
                                        </p:tav>
                                      </p:tavLst>
                                    </p:anim>
                                  </p:childTnLst>
                                </p:cTn>
                              </p:par>
                            </p:childTnLst>
                          </p:cTn>
                        </p:par>
                        <p:par>
                          <p:cTn id="45" fill="hold">
                            <p:stCondLst>
                              <p:cond delay="5100"/>
                            </p:stCondLst>
                            <p:childTnLst>
                              <p:par>
                                <p:cTn id="46" presetID="23" presetClass="entr" presetSubtype="32" fill="hold" nodeType="afterEffect">
                                  <p:stCondLst>
                                    <p:cond delay="200"/>
                                  </p:stCondLst>
                                  <p:childTnLst>
                                    <p:set>
                                      <p:cBhvr>
                                        <p:cTn id="47" dur="1" fill="hold">
                                          <p:stCondLst>
                                            <p:cond delay="0"/>
                                          </p:stCondLst>
                                        </p:cTn>
                                        <p:tgtEl>
                                          <p:spTgt spid="2"/>
                                        </p:tgtEl>
                                        <p:attrNameLst>
                                          <p:attrName>style.visibility</p:attrName>
                                        </p:attrNameLst>
                                      </p:cBhvr>
                                      <p:to>
                                        <p:strVal val="visible"/>
                                      </p:to>
                                    </p:set>
                                    <p:anim calcmode="lin" valueType="num">
                                      <p:cBhvr>
                                        <p:cTn id="48" dur="200" fill="hold"/>
                                        <p:tgtEl>
                                          <p:spTgt spid="2"/>
                                        </p:tgtEl>
                                        <p:attrNameLst>
                                          <p:attrName>ppt_w</p:attrName>
                                        </p:attrNameLst>
                                      </p:cBhvr>
                                      <p:tavLst>
                                        <p:tav tm="0">
                                          <p:val>
                                            <p:strVal val="4*#ppt_w"/>
                                          </p:val>
                                        </p:tav>
                                        <p:tav tm="100000">
                                          <p:val>
                                            <p:strVal val="#ppt_w"/>
                                          </p:val>
                                        </p:tav>
                                      </p:tavLst>
                                    </p:anim>
                                    <p:anim calcmode="lin" valueType="num">
                                      <p:cBhvr>
                                        <p:cTn id="49" dur="200" fill="hold"/>
                                        <p:tgtEl>
                                          <p:spTgt spid="2"/>
                                        </p:tgtEl>
                                        <p:attrNameLst>
                                          <p:attrName>ppt_h</p:attrName>
                                        </p:attrNameLst>
                                      </p:cBhvr>
                                      <p:tavLst>
                                        <p:tav tm="0">
                                          <p:val>
                                            <p:strVal val="4*#ppt_h"/>
                                          </p:val>
                                        </p:tav>
                                        <p:tav tm="100000">
                                          <p:val>
                                            <p:strVal val="#ppt_h"/>
                                          </p:val>
                                        </p:tav>
                                      </p:tavLst>
                                    </p:anim>
                                  </p:childTnLst>
                                </p:cTn>
                              </p:par>
                            </p:childTnLst>
                          </p:cTn>
                        </p:par>
                        <p:par>
                          <p:cTn id="50" fill="hold">
                            <p:stCondLst>
                              <p:cond delay="5500"/>
                            </p:stCondLst>
                            <p:childTnLst>
                              <p:par>
                                <p:cTn id="51" presetID="55" presetClass="entr" presetSubtype="0" fill="hold" grpId="7" nodeType="afterEffect">
                                  <p:stCondLst>
                                    <p:cond delay="0"/>
                                  </p:stCondLst>
                                  <p:iterate type="lt">
                                    <p:tmAbs val="0"/>
                                  </p:iterate>
                                  <p:childTnLst>
                                    <p:set>
                                      <p:cBhvr>
                                        <p:cTn id="52" dur="1" fill="hold">
                                          <p:stCondLst>
                                            <p:cond delay="0"/>
                                          </p:stCondLst>
                                        </p:cTn>
                                        <p:tgtEl>
                                          <p:spTgt spid="63"/>
                                        </p:tgtEl>
                                        <p:attrNameLst>
                                          <p:attrName>style.visibility</p:attrName>
                                        </p:attrNameLst>
                                      </p:cBhvr>
                                      <p:to>
                                        <p:strVal val="visible"/>
                                      </p:to>
                                    </p:set>
                                    <p:anim calcmode="lin" valueType="num">
                                      <p:cBhvr>
                                        <p:cTn id="53" dur="1000" fill="hold"/>
                                        <p:tgtEl>
                                          <p:spTgt spid="63"/>
                                        </p:tgtEl>
                                        <p:attrNameLst>
                                          <p:attrName>ppt_w</p:attrName>
                                        </p:attrNameLst>
                                      </p:cBhvr>
                                      <p:tavLst>
                                        <p:tav tm="0">
                                          <p:val>
                                            <p:strVal val="#ppt_w*0.70"/>
                                          </p:val>
                                        </p:tav>
                                        <p:tav tm="100000">
                                          <p:val>
                                            <p:strVal val="#ppt_w"/>
                                          </p:val>
                                        </p:tav>
                                      </p:tavLst>
                                    </p:anim>
                                    <p:anim calcmode="lin" valueType="num">
                                      <p:cBhvr>
                                        <p:cTn id="54" dur="1000" fill="hold"/>
                                        <p:tgtEl>
                                          <p:spTgt spid="63"/>
                                        </p:tgtEl>
                                        <p:attrNameLst>
                                          <p:attrName>ppt_h</p:attrName>
                                        </p:attrNameLst>
                                      </p:cBhvr>
                                      <p:tavLst>
                                        <p:tav tm="0">
                                          <p:val>
                                            <p:strVal val="#ppt_h"/>
                                          </p:val>
                                        </p:tav>
                                        <p:tav tm="100000">
                                          <p:val>
                                            <p:strVal val="#ppt_h"/>
                                          </p:val>
                                        </p:tav>
                                      </p:tavLst>
                                    </p:anim>
                                    <p:animEffect transition="in" filter="fade">
                                      <p:cBhvr>
                                        <p:cTn id="55" dur="1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bldLvl="0" autoUpdateAnimBg="0"/>
      <p:bldP spid="63" grpId="1" bldLvl="0" autoUpdateAnimBg="0"/>
      <p:bldP spid="63" grpId="2" bldLvl="0" autoUpdateAnimBg="0"/>
      <p:bldP spid="63" grpId="3" bldLvl="0" autoUpdateAnimBg="0"/>
      <p:bldP spid="63" grpId="4" bldLvl="0" autoUpdateAnimBg="0"/>
      <p:bldP spid="63" grpId="5" bldLvl="0" autoUpdateAnimBg="0"/>
      <p:bldP spid="63" grpId="6" bldLvl="0" autoUpdateAnimBg="0"/>
      <p:bldP spid="63" grpId="7" bldLvl="0" autoUpdateAnimBg="0"/>
      <p:bldP spid="6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椭圆 1"/>
          <p:cNvSpPr/>
          <p:nvPr/>
        </p:nvSpPr>
        <p:spPr>
          <a:xfrm>
            <a:off x="3187946" y="699542"/>
            <a:ext cx="2752206" cy="2752206"/>
          </a:xfrm>
          <a:prstGeom prst="ellipse">
            <a:avLst/>
          </a:prstGeom>
          <a:solidFill>
            <a:schemeClr val="tx2">
              <a:lumMod val="40000"/>
              <a:lumOff val="6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563888" y="2069435"/>
            <a:ext cx="2168542" cy="646331"/>
          </a:xfrm>
          <a:prstGeom prst="rect">
            <a:avLst/>
          </a:prstGeom>
          <a:noFill/>
          <a:ln>
            <a:noFill/>
          </a:ln>
        </p:spPr>
        <p:txBody>
          <a:bodyPr wrap="none" rtlCol="0">
            <a:spAutoFit/>
          </a:bodyPr>
          <a:lstStyle/>
          <a:p>
            <a:r>
              <a:rPr lang="en-US" altLang="zh-CN" sz="3600" dirty="0" smtClean="0">
                <a:latin typeface="华康俪金黑W8(P)" pitchFamily="34" charset="-122"/>
                <a:ea typeface="华康俪金黑W8(P)" pitchFamily="34" charset="-122"/>
              </a:rPr>
              <a:t>Contents</a:t>
            </a:r>
            <a:endParaRPr lang="zh-CN" altLang="en-US" sz="3600" dirty="0">
              <a:latin typeface="华康俪金黑W8(P)" pitchFamily="34" charset="-122"/>
              <a:ea typeface="华康俪金黑W8(P)" pitchFamily="34" charset="-122"/>
            </a:endParaRPr>
          </a:p>
        </p:txBody>
      </p:sp>
      <p:sp>
        <p:nvSpPr>
          <p:cNvPr id="8" name="TextBox 7">
            <a:hlinkClick r:id="" action="ppaction://noaction" highlightClick="1"/>
            <a:hlinkHover r:id="rId2" action="ppaction://hlinksldjump" highlightClick="1"/>
          </p:cNvPr>
          <p:cNvSpPr txBox="1"/>
          <p:nvPr/>
        </p:nvSpPr>
        <p:spPr>
          <a:xfrm>
            <a:off x="6094264" y="1659758"/>
            <a:ext cx="1473042" cy="40011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p>
            <a:pPr algn="ctr" fontAlgn="auto">
              <a:spcBef>
                <a:spcPts val="0"/>
              </a:spcBef>
              <a:spcAft>
                <a:spcPts val="0"/>
              </a:spcAft>
              <a:defRPr/>
            </a:pPr>
            <a:r>
              <a:rPr lang="zh-CN" altLang="en-US" sz="2000" dirty="0">
                <a:solidFill>
                  <a:schemeClr val="tx1"/>
                </a:solidFill>
                <a:latin typeface="华康俪金黑W8(P)" pitchFamily="34" charset="-122"/>
                <a:ea typeface="华康俪金黑W8(P)" pitchFamily="34" charset="-122"/>
              </a:rPr>
              <a:t>关于我们</a:t>
            </a:r>
          </a:p>
        </p:txBody>
      </p:sp>
      <p:sp>
        <p:nvSpPr>
          <p:cNvPr id="9" name="TextBox 8">
            <a:hlinkClick r:id="" action="ppaction://hlinkshowjump?jump=nextslide" highlightClick="1"/>
            <a:hlinkHover r:id="rId3" action="ppaction://hlinksldjump" highlightClick="1"/>
          </p:cNvPr>
          <p:cNvSpPr txBox="1"/>
          <p:nvPr/>
        </p:nvSpPr>
        <p:spPr>
          <a:xfrm>
            <a:off x="5428430" y="3267224"/>
            <a:ext cx="1473042" cy="40011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sz="2000" dirty="0">
                <a:solidFill>
                  <a:schemeClr val="tx1"/>
                </a:solidFill>
                <a:latin typeface="华康俪金黑W8(P)" pitchFamily="34" charset="-122"/>
                <a:ea typeface="华康俪金黑W8(P)" pitchFamily="34" charset="-122"/>
              </a:rPr>
              <a:t>经营部门</a:t>
            </a:r>
          </a:p>
        </p:txBody>
      </p:sp>
      <p:sp>
        <p:nvSpPr>
          <p:cNvPr id="10" name="TextBox 9">
            <a:hlinkClick r:id="" action="ppaction://noaction" highlightClick="1"/>
            <a:hlinkHover r:id="rId4" action="ppaction://hlinksldjump" highlightClick="1"/>
          </p:cNvPr>
          <p:cNvSpPr txBox="1"/>
          <p:nvPr/>
        </p:nvSpPr>
        <p:spPr>
          <a:xfrm>
            <a:off x="3820964" y="3933058"/>
            <a:ext cx="1473042" cy="40011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sz="2000" dirty="0">
                <a:solidFill>
                  <a:schemeClr val="tx1"/>
                </a:solidFill>
                <a:latin typeface="华康俪金黑W8(P)" pitchFamily="34" charset="-122"/>
                <a:ea typeface="华康俪金黑W8(P)" pitchFamily="34" charset="-122"/>
              </a:rPr>
              <a:t>产品中心</a:t>
            </a:r>
          </a:p>
        </p:txBody>
      </p:sp>
      <p:sp>
        <p:nvSpPr>
          <p:cNvPr id="11" name="TextBox 10">
            <a:hlinkClick r:id="" action="ppaction://noaction" highlightClick="1"/>
            <a:hlinkHover r:id="rId5" action="ppaction://hlinksldjump" highlightClick="1"/>
          </p:cNvPr>
          <p:cNvSpPr txBox="1"/>
          <p:nvPr/>
        </p:nvSpPr>
        <p:spPr>
          <a:xfrm>
            <a:off x="2213498" y="3267224"/>
            <a:ext cx="1473042" cy="40011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sz="2000" dirty="0">
                <a:solidFill>
                  <a:schemeClr val="tx1"/>
                </a:solidFill>
                <a:latin typeface="华康俪金黑W8(P)" pitchFamily="34" charset="-122"/>
                <a:ea typeface="华康俪金黑W8(P)" pitchFamily="34" charset="-122"/>
              </a:rPr>
              <a:t>服务中心</a:t>
            </a:r>
          </a:p>
        </p:txBody>
      </p:sp>
      <p:sp>
        <p:nvSpPr>
          <p:cNvPr id="12" name="TextBox 11">
            <a:hlinkClick r:id="" action="ppaction://noaction" highlightClick="1"/>
            <a:hlinkHover r:id="rId6" action="ppaction://hlinksldjump" highlightClick="1"/>
          </p:cNvPr>
          <p:cNvSpPr txBox="1"/>
          <p:nvPr/>
        </p:nvSpPr>
        <p:spPr>
          <a:xfrm>
            <a:off x="1547664" y="1659758"/>
            <a:ext cx="1473042" cy="400110"/>
          </a:xfrm>
          <a:prstGeom prst="rect">
            <a:avLst/>
          </a:prstGeom>
          <a:noFill/>
          <a:ln>
            <a:noFill/>
          </a:ln>
          <a:effectLst>
            <a:outerShdw blurRad="50800" dist="38100" algn="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square">
            <a:spAutoFit/>
          </a:bodyPr>
          <a:lstStyle>
            <a:defPPr>
              <a:defRPr lang="zh-CN"/>
            </a:defPPr>
            <a:lvl1pPr algn="ctr" fontAlgn="auto">
              <a:spcBef>
                <a:spcPts val="0"/>
              </a:spcBef>
              <a:spcAft>
                <a:spcPts val="0"/>
              </a:spcAft>
              <a:defRPr>
                <a:solidFill>
                  <a:schemeClr val="bg1"/>
                </a:solidFill>
                <a:latin typeface="华文中宋" pitchFamily="2" charset="-122"/>
                <a:ea typeface="华文中宋" pitchFamily="2" charset="-122"/>
              </a:defRPr>
            </a:lvl1pPr>
          </a:lstStyle>
          <a:p>
            <a:r>
              <a:rPr lang="zh-CN" altLang="en-US" sz="2000" dirty="0">
                <a:solidFill>
                  <a:schemeClr val="tx1"/>
                </a:solidFill>
                <a:latin typeface="华康俪金黑W8(P)" pitchFamily="34" charset="-122"/>
                <a:ea typeface="华康俪金黑W8(P)" pitchFamily="34" charset="-122"/>
              </a:rPr>
              <a:t>人力资源</a:t>
            </a:r>
          </a:p>
        </p:txBody>
      </p:sp>
      <p:cxnSp>
        <p:nvCxnSpPr>
          <p:cNvPr id="6" name="直接连接符 5"/>
          <p:cNvCxnSpPr/>
          <p:nvPr/>
        </p:nvCxnSpPr>
        <p:spPr>
          <a:xfrm>
            <a:off x="3310128" y="2057768"/>
            <a:ext cx="2462784" cy="0"/>
          </a:xfrm>
          <a:prstGeom prst="line">
            <a:avLst/>
          </a:prstGeom>
          <a:ln w="41275" cmpd="dbl">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3992813" y="1419622"/>
            <a:ext cx="1107996" cy="646331"/>
          </a:xfrm>
          <a:prstGeom prst="rect">
            <a:avLst/>
          </a:prstGeom>
          <a:noFill/>
        </p:spPr>
        <p:txBody>
          <a:bodyPr wrap="none" rtlCol="0">
            <a:spAutoFit/>
          </a:bodyPr>
          <a:lstStyle/>
          <a:p>
            <a:r>
              <a:rPr lang="zh-CN" altLang="en-US" sz="3600" dirty="0" smtClean="0">
                <a:latin typeface="华康俪金黑W8(P)" pitchFamily="34" charset="-122"/>
                <a:ea typeface="华康俪金黑W8(P)" pitchFamily="34" charset="-122"/>
              </a:rPr>
              <a:t>目录</a:t>
            </a:r>
            <a:endParaRPr lang="zh-CN" altLang="en-US" sz="3600" dirty="0">
              <a:latin typeface="华康俪金黑W8(P)" pitchFamily="34" charset="-122"/>
              <a:ea typeface="华康俪金黑W8(P)" pitchFamily="34" charset="-122"/>
            </a:endParaRPr>
          </a:p>
        </p:txBody>
      </p:sp>
    </p:spTree>
    <p:extLst>
      <p:ext uri="{BB962C8B-B14F-4D97-AF65-F5344CB8AC3E}">
        <p14:creationId xmlns:p14="http://schemas.microsoft.com/office/powerpoint/2010/main" val="1722489497"/>
      </p:ext>
    </p:extLst>
  </p:cSld>
  <p:clrMapOvr>
    <a:masterClrMapping/>
  </p:clrMapOvr>
  <mc:AlternateContent xmlns:mc="http://schemas.openxmlformats.org/markup-compatibility/2006" xmlns:p14="http://schemas.microsoft.com/office/powerpoint/2010/main">
    <mc:Choice Requires="p14">
      <p:transition spd="slow" p14:dur="1100" advTm="3784">
        <p14:switch dir="r"/>
      </p:transition>
    </mc:Choice>
    <mc:Fallback xmlns="">
      <p:transition spd="slow" advTm="37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0.70"/>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0-#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up)">
                                      <p:cBhvr>
                                        <p:cTn id="21" dur="500"/>
                                        <p:tgtEl>
                                          <p:spTgt spid="4"/>
                                        </p:tgtEl>
                                      </p:cBhvr>
                                    </p:animEffect>
                                  </p:childTnLst>
                                </p:cTn>
                              </p:par>
                            </p:childTnLst>
                          </p:cTn>
                        </p:par>
                        <p:par>
                          <p:cTn id="22" fill="hold">
                            <p:stCondLst>
                              <p:cond delay="1500"/>
                            </p:stCondLst>
                            <p:childTnLst>
                              <p:par>
                                <p:cTn id="23" presetID="2" presetClass="entr" presetSubtype="8"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250" fill="hold"/>
                                        <p:tgtEl>
                                          <p:spTgt spid="12"/>
                                        </p:tgtEl>
                                        <p:attrNameLst>
                                          <p:attrName>ppt_x</p:attrName>
                                        </p:attrNameLst>
                                      </p:cBhvr>
                                      <p:tavLst>
                                        <p:tav tm="0">
                                          <p:val>
                                            <p:strVal val="0-#ppt_w/2"/>
                                          </p:val>
                                        </p:tav>
                                        <p:tav tm="100000">
                                          <p:val>
                                            <p:strVal val="#ppt_x"/>
                                          </p:val>
                                        </p:tav>
                                      </p:tavLst>
                                    </p:anim>
                                    <p:anim calcmode="lin" valueType="num">
                                      <p:cBhvr additive="base">
                                        <p:cTn id="26" dur="250" fill="hold"/>
                                        <p:tgtEl>
                                          <p:spTgt spid="12"/>
                                        </p:tgtEl>
                                        <p:attrNameLst>
                                          <p:attrName>ppt_y</p:attrName>
                                        </p:attrNameLst>
                                      </p:cBhvr>
                                      <p:tavLst>
                                        <p:tav tm="0">
                                          <p:val>
                                            <p:strVal val="#ppt_y"/>
                                          </p:val>
                                        </p:tav>
                                        <p:tav tm="100000">
                                          <p:val>
                                            <p:strVal val="#ppt_y"/>
                                          </p:val>
                                        </p:tav>
                                      </p:tavLst>
                                    </p:anim>
                                  </p:childTnLst>
                                </p:cTn>
                              </p:par>
                              <p:par>
                                <p:cTn id="27" presetID="2" presetClass="entr" presetSubtype="6" fill="hold" grpId="0" nodeType="withEffect">
                                  <p:stCondLst>
                                    <p:cond delay="1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250" fill="hold"/>
                                        <p:tgtEl>
                                          <p:spTgt spid="9"/>
                                        </p:tgtEl>
                                        <p:attrNameLst>
                                          <p:attrName>ppt_x</p:attrName>
                                        </p:attrNameLst>
                                      </p:cBhvr>
                                      <p:tavLst>
                                        <p:tav tm="0">
                                          <p:val>
                                            <p:strVal val="1+#ppt_w/2"/>
                                          </p:val>
                                        </p:tav>
                                        <p:tav tm="100000">
                                          <p:val>
                                            <p:strVal val="#ppt_x"/>
                                          </p:val>
                                        </p:tav>
                                      </p:tavLst>
                                    </p:anim>
                                    <p:anim calcmode="lin" valueType="num">
                                      <p:cBhvr additive="base">
                                        <p:cTn id="30" dur="25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2" fill="hold" grpId="0" nodeType="withEffect">
                                  <p:stCondLst>
                                    <p:cond delay="20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250" fill="hold"/>
                                        <p:tgtEl>
                                          <p:spTgt spid="8"/>
                                        </p:tgtEl>
                                        <p:attrNameLst>
                                          <p:attrName>ppt_x</p:attrName>
                                        </p:attrNameLst>
                                      </p:cBhvr>
                                      <p:tavLst>
                                        <p:tav tm="0">
                                          <p:val>
                                            <p:strVal val="1+#ppt_w/2"/>
                                          </p:val>
                                        </p:tav>
                                        <p:tav tm="100000">
                                          <p:val>
                                            <p:strVal val="#ppt_x"/>
                                          </p:val>
                                        </p:tav>
                                      </p:tavLst>
                                    </p:anim>
                                    <p:anim calcmode="lin" valueType="num">
                                      <p:cBhvr additive="base">
                                        <p:cTn id="34" dur="250" fill="hold"/>
                                        <p:tgtEl>
                                          <p:spTgt spid="8"/>
                                        </p:tgtEl>
                                        <p:attrNameLst>
                                          <p:attrName>ppt_y</p:attrName>
                                        </p:attrNameLst>
                                      </p:cBhvr>
                                      <p:tavLst>
                                        <p:tav tm="0">
                                          <p:val>
                                            <p:strVal val="#ppt_y"/>
                                          </p:val>
                                        </p:tav>
                                        <p:tav tm="100000">
                                          <p:val>
                                            <p:strVal val="#ppt_y"/>
                                          </p:val>
                                        </p:tav>
                                      </p:tavLst>
                                    </p:anim>
                                  </p:childTnLst>
                                </p:cTn>
                              </p:par>
                              <p:par>
                                <p:cTn id="35" presetID="2" presetClass="entr" presetSubtype="12"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250" fill="hold"/>
                                        <p:tgtEl>
                                          <p:spTgt spid="11"/>
                                        </p:tgtEl>
                                        <p:attrNameLst>
                                          <p:attrName>ppt_x</p:attrName>
                                        </p:attrNameLst>
                                      </p:cBhvr>
                                      <p:tavLst>
                                        <p:tav tm="0">
                                          <p:val>
                                            <p:strVal val="0-#ppt_w/2"/>
                                          </p:val>
                                        </p:tav>
                                        <p:tav tm="100000">
                                          <p:val>
                                            <p:strVal val="#ppt_x"/>
                                          </p:val>
                                        </p:tav>
                                      </p:tavLst>
                                    </p:anim>
                                    <p:anim calcmode="lin" valueType="num">
                                      <p:cBhvr additive="base">
                                        <p:cTn id="38" dur="25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40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250" fill="hold"/>
                                        <p:tgtEl>
                                          <p:spTgt spid="10"/>
                                        </p:tgtEl>
                                        <p:attrNameLst>
                                          <p:attrName>ppt_x</p:attrName>
                                        </p:attrNameLst>
                                      </p:cBhvr>
                                      <p:tavLst>
                                        <p:tav tm="0">
                                          <p:val>
                                            <p:strVal val="#ppt_x"/>
                                          </p:val>
                                        </p:tav>
                                        <p:tav tm="100000">
                                          <p:val>
                                            <p:strVal val="#ppt_x"/>
                                          </p:val>
                                        </p:tav>
                                      </p:tavLst>
                                    </p:anim>
                                    <p:anim calcmode="lin" valueType="num">
                                      <p:cBhvr additive="base">
                                        <p:cTn id="42" dur="2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8" grpId="0"/>
      <p:bldP spid="9" grpId="0"/>
      <p:bldP spid="10" grpId="0"/>
      <p:bldP spid="11" grpId="0"/>
      <p:bldP spid="1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p:cNvSpPr>
            <a:spLocks/>
          </p:cNvSpPr>
          <p:nvPr/>
        </p:nvSpPr>
        <p:spPr bwMode="auto">
          <a:xfrm>
            <a:off x="3450871" y="1792393"/>
            <a:ext cx="290437" cy="2090738"/>
          </a:xfrm>
          <a:custGeom>
            <a:avLst/>
            <a:gdLst>
              <a:gd name="T0" fmla="*/ 0 w 227"/>
              <a:gd name="T1" fmla="*/ 0 h 2178"/>
              <a:gd name="T2" fmla="*/ 2147483647 w 227"/>
              <a:gd name="T3" fmla="*/ 0 h 2178"/>
              <a:gd name="T4" fmla="*/ 2147483647 w 227"/>
              <a:gd name="T5" fmla="*/ 2147483647 h 2178"/>
              <a:gd name="T6" fmla="*/ 0 w 227"/>
              <a:gd name="T7" fmla="*/ 2147483647 h 217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27" h="2178">
                <a:moveTo>
                  <a:pt x="0" y="0"/>
                </a:moveTo>
                <a:lnTo>
                  <a:pt x="227" y="0"/>
                </a:lnTo>
                <a:lnTo>
                  <a:pt x="227" y="2178"/>
                </a:lnTo>
                <a:lnTo>
                  <a:pt x="0" y="2178"/>
                </a:lnTo>
              </a:path>
            </a:pathLst>
          </a:custGeom>
          <a:noFill/>
          <a:ln w="19050" cap="flat" cmpd="sng">
            <a:solidFill>
              <a:srgbClr val="5F5F5F"/>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3" name="Line 4"/>
          <p:cNvSpPr>
            <a:spLocks noChangeShapeType="1"/>
          </p:cNvSpPr>
          <p:nvPr/>
        </p:nvSpPr>
        <p:spPr bwMode="auto">
          <a:xfrm>
            <a:off x="3462775" y="3136609"/>
            <a:ext cx="579684" cy="0"/>
          </a:xfrm>
          <a:prstGeom prst="line">
            <a:avLst/>
          </a:prstGeom>
          <a:noFill/>
          <a:ln w="19050">
            <a:solidFill>
              <a:srgbClr val="5F5F5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4" name="Line 5"/>
          <p:cNvSpPr>
            <a:spLocks noChangeShapeType="1"/>
          </p:cNvSpPr>
          <p:nvPr/>
        </p:nvSpPr>
        <p:spPr bwMode="auto">
          <a:xfrm>
            <a:off x="3450871" y="2488909"/>
            <a:ext cx="290437" cy="0"/>
          </a:xfrm>
          <a:prstGeom prst="line">
            <a:avLst/>
          </a:prstGeom>
          <a:noFill/>
          <a:ln w="19050">
            <a:solidFill>
              <a:srgbClr val="5F5F5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5" name="Freeform 7"/>
          <p:cNvSpPr>
            <a:spLocks/>
          </p:cNvSpPr>
          <p:nvPr/>
        </p:nvSpPr>
        <p:spPr bwMode="auto">
          <a:xfrm rot="10800000">
            <a:off x="5514878" y="1753102"/>
            <a:ext cx="289247" cy="2090738"/>
          </a:xfrm>
          <a:custGeom>
            <a:avLst/>
            <a:gdLst>
              <a:gd name="T0" fmla="*/ 0 w 227"/>
              <a:gd name="T1" fmla="*/ 0 h 2178"/>
              <a:gd name="T2" fmla="*/ 2147483647 w 227"/>
              <a:gd name="T3" fmla="*/ 0 h 2178"/>
              <a:gd name="T4" fmla="*/ 2147483647 w 227"/>
              <a:gd name="T5" fmla="*/ 2147483647 h 2178"/>
              <a:gd name="T6" fmla="*/ 0 w 227"/>
              <a:gd name="T7" fmla="*/ 2147483647 h 217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27" h="2178">
                <a:moveTo>
                  <a:pt x="0" y="0"/>
                </a:moveTo>
                <a:lnTo>
                  <a:pt x="227" y="0"/>
                </a:lnTo>
                <a:lnTo>
                  <a:pt x="227" y="2178"/>
                </a:lnTo>
                <a:lnTo>
                  <a:pt x="0" y="2178"/>
                </a:lnTo>
              </a:path>
            </a:pathLst>
          </a:custGeom>
          <a:noFill/>
          <a:ln w="19050" cap="flat" cmpd="sng">
            <a:solidFill>
              <a:srgbClr val="5F5F5F"/>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6" name="Line 8"/>
          <p:cNvSpPr>
            <a:spLocks noChangeShapeType="1"/>
          </p:cNvSpPr>
          <p:nvPr/>
        </p:nvSpPr>
        <p:spPr bwMode="auto">
          <a:xfrm rot="10800000">
            <a:off x="5244676" y="3142562"/>
            <a:ext cx="579683" cy="0"/>
          </a:xfrm>
          <a:prstGeom prst="line">
            <a:avLst/>
          </a:prstGeom>
          <a:noFill/>
          <a:ln w="19050">
            <a:solidFill>
              <a:srgbClr val="5F5F5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7" name="Line 10"/>
          <p:cNvSpPr>
            <a:spLocks noChangeShapeType="1"/>
          </p:cNvSpPr>
          <p:nvPr/>
        </p:nvSpPr>
        <p:spPr bwMode="auto">
          <a:xfrm rot="10800000">
            <a:off x="5514878" y="2449618"/>
            <a:ext cx="289247" cy="0"/>
          </a:xfrm>
          <a:prstGeom prst="line">
            <a:avLst/>
          </a:prstGeom>
          <a:noFill/>
          <a:ln w="19050">
            <a:solidFill>
              <a:srgbClr val="5F5F5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lstStyle/>
          <a:p>
            <a:pPr fontAlgn="base">
              <a:spcBef>
                <a:spcPct val="0"/>
              </a:spcBef>
              <a:spcAft>
                <a:spcPct val="0"/>
              </a:spcAft>
            </a:pPr>
            <a:endParaRPr lang="zh-CN" altLang="en-US">
              <a:solidFill>
                <a:srgbClr val="000000"/>
              </a:solidFill>
              <a:latin typeface="Arial" charset="0"/>
            </a:endParaRPr>
          </a:p>
        </p:txBody>
      </p:sp>
      <p:sp>
        <p:nvSpPr>
          <p:cNvPr id="8" name="Rectangle 11"/>
          <p:cNvSpPr>
            <a:spLocks noChangeArrowheads="1"/>
          </p:cNvSpPr>
          <p:nvPr/>
        </p:nvSpPr>
        <p:spPr bwMode="auto">
          <a:xfrm>
            <a:off x="5844595" y="1498309"/>
            <a:ext cx="1750953"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⑤</a:t>
            </a:r>
            <a:r>
              <a:rPr lang="zh-CN" altLang="en-US" sz="1000" dirty="0">
                <a:solidFill>
                  <a:srgbClr val="000000"/>
                </a:solidFill>
                <a:latin typeface="微软雅黑" pitchFamily="34" charset="-122"/>
                <a:ea typeface="微软雅黑" pitchFamily="34" charset="-122"/>
              </a:rPr>
              <a:t>二级标题</a:t>
            </a: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9" name="Rectangle 12"/>
          <p:cNvSpPr>
            <a:spLocks noChangeArrowheads="1"/>
          </p:cNvSpPr>
          <p:nvPr/>
        </p:nvSpPr>
        <p:spPr bwMode="auto">
          <a:xfrm>
            <a:off x="5844595" y="2187681"/>
            <a:ext cx="1750953" cy="508397"/>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⑥</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0" name="Rectangle 13"/>
          <p:cNvSpPr>
            <a:spLocks noChangeArrowheads="1"/>
          </p:cNvSpPr>
          <p:nvPr/>
        </p:nvSpPr>
        <p:spPr bwMode="auto">
          <a:xfrm>
            <a:off x="5844595" y="2880624"/>
            <a:ext cx="1750953"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⑦</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1" name="Rectangle 14"/>
          <p:cNvSpPr>
            <a:spLocks noChangeArrowheads="1"/>
          </p:cNvSpPr>
          <p:nvPr/>
        </p:nvSpPr>
        <p:spPr bwMode="auto">
          <a:xfrm>
            <a:off x="5844595" y="3589046"/>
            <a:ext cx="1750953"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⑧</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2" name="Rectangle 16"/>
          <p:cNvSpPr>
            <a:spLocks noChangeArrowheads="1"/>
          </p:cNvSpPr>
          <p:nvPr/>
        </p:nvSpPr>
        <p:spPr bwMode="auto">
          <a:xfrm>
            <a:off x="1677302" y="1537599"/>
            <a:ext cx="1750954"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①</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3" name="Rectangle 17"/>
          <p:cNvSpPr>
            <a:spLocks noChangeArrowheads="1"/>
          </p:cNvSpPr>
          <p:nvPr/>
        </p:nvSpPr>
        <p:spPr bwMode="auto">
          <a:xfrm>
            <a:off x="1677302" y="2226971"/>
            <a:ext cx="1750954" cy="508397"/>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②</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4" name="Rectangle 18"/>
          <p:cNvSpPr>
            <a:spLocks noChangeArrowheads="1"/>
          </p:cNvSpPr>
          <p:nvPr/>
        </p:nvSpPr>
        <p:spPr bwMode="auto">
          <a:xfrm>
            <a:off x="1677302" y="2919915"/>
            <a:ext cx="1750954"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③</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5" name="Rectangle 19"/>
          <p:cNvSpPr>
            <a:spLocks noChangeArrowheads="1"/>
          </p:cNvSpPr>
          <p:nvPr/>
        </p:nvSpPr>
        <p:spPr bwMode="auto">
          <a:xfrm>
            <a:off x="1677302" y="3628336"/>
            <a:ext cx="1750954" cy="509588"/>
          </a:xfrm>
          <a:prstGeom prst="rect">
            <a:avLst/>
          </a:prstGeom>
          <a:gradFill rotWithShape="1">
            <a:gsLst>
              <a:gs pos="0">
                <a:srgbClr val="FFFFFF"/>
              </a:gs>
              <a:gs pos="100000">
                <a:srgbClr val="DDDDDD"/>
              </a:gs>
            </a:gsLst>
            <a:lin ang="2700000" scaled="1"/>
          </a:gradFill>
          <a:ln w="9525" algn="ctr">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62" tIns="34281" rIns="68562" bIns="34281" anchor="ctr"/>
          <a:lstStyle>
            <a:defPPr>
              <a:defRPr lang="zh-CN"/>
            </a:defPPr>
            <a:lvl1pPr algn="l" rtl="0" fontAlgn="base">
              <a:spcBef>
                <a:spcPct val="0"/>
              </a:spcBef>
              <a:spcAft>
                <a:spcPct val="0"/>
              </a:spcAft>
              <a:defRPr b="1" kern="1200">
                <a:solidFill>
                  <a:schemeClr val="tx1"/>
                </a:solidFill>
                <a:latin typeface="Arial" charset="0"/>
                <a:ea typeface="华文细黑" pitchFamily="2" charset="-122"/>
                <a:cs typeface="+mn-cs"/>
              </a:defRPr>
            </a:lvl1pPr>
            <a:lvl2pPr marL="457200" algn="l" rtl="0" fontAlgn="base">
              <a:spcBef>
                <a:spcPct val="0"/>
              </a:spcBef>
              <a:spcAft>
                <a:spcPct val="0"/>
              </a:spcAft>
              <a:defRPr b="1" kern="1200">
                <a:solidFill>
                  <a:schemeClr val="tx1"/>
                </a:solidFill>
                <a:latin typeface="Arial" charset="0"/>
                <a:ea typeface="华文细黑" pitchFamily="2" charset="-122"/>
                <a:cs typeface="+mn-cs"/>
              </a:defRPr>
            </a:lvl2pPr>
            <a:lvl3pPr marL="914400" algn="l" rtl="0" fontAlgn="base">
              <a:spcBef>
                <a:spcPct val="0"/>
              </a:spcBef>
              <a:spcAft>
                <a:spcPct val="0"/>
              </a:spcAft>
              <a:defRPr b="1" kern="1200">
                <a:solidFill>
                  <a:schemeClr val="tx1"/>
                </a:solidFill>
                <a:latin typeface="Arial" charset="0"/>
                <a:ea typeface="华文细黑" pitchFamily="2" charset="-122"/>
                <a:cs typeface="+mn-cs"/>
              </a:defRPr>
            </a:lvl3pPr>
            <a:lvl4pPr marL="1371600" algn="l" rtl="0" fontAlgn="base">
              <a:spcBef>
                <a:spcPct val="0"/>
              </a:spcBef>
              <a:spcAft>
                <a:spcPct val="0"/>
              </a:spcAft>
              <a:defRPr b="1" kern="1200">
                <a:solidFill>
                  <a:schemeClr val="tx1"/>
                </a:solidFill>
                <a:latin typeface="Arial" charset="0"/>
                <a:ea typeface="华文细黑" pitchFamily="2" charset="-122"/>
                <a:cs typeface="+mn-cs"/>
              </a:defRPr>
            </a:lvl4pPr>
            <a:lvl5pPr marL="1828800" algn="l" rtl="0" fontAlgn="base">
              <a:spcBef>
                <a:spcPct val="0"/>
              </a:spcBef>
              <a:spcAft>
                <a:spcPct val="0"/>
              </a:spcAft>
              <a:defRPr b="1" kern="1200">
                <a:solidFill>
                  <a:schemeClr val="tx1"/>
                </a:solidFill>
                <a:latin typeface="Arial" charset="0"/>
                <a:ea typeface="华文细黑" pitchFamily="2" charset="-122"/>
                <a:cs typeface="+mn-cs"/>
              </a:defRPr>
            </a:lvl5pPr>
            <a:lvl6pPr marL="2286000" algn="l" defTabSz="914400" rtl="0" eaLnBrk="1" latinLnBrk="0" hangingPunct="1">
              <a:defRPr b="1" kern="1200">
                <a:solidFill>
                  <a:schemeClr val="tx1"/>
                </a:solidFill>
                <a:latin typeface="Arial" charset="0"/>
                <a:ea typeface="华文细黑" pitchFamily="2" charset="-122"/>
                <a:cs typeface="+mn-cs"/>
              </a:defRPr>
            </a:lvl6pPr>
            <a:lvl7pPr marL="2743200" algn="l" defTabSz="914400" rtl="0" eaLnBrk="1" latinLnBrk="0" hangingPunct="1">
              <a:defRPr b="1" kern="1200">
                <a:solidFill>
                  <a:schemeClr val="tx1"/>
                </a:solidFill>
                <a:latin typeface="Arial" charset="0"/>
                <a:ea typeface="华文细黑" pitchFamily="2" charset="-122"/>
                <a:cs typeface="+mn-cs"/>
              </a:defRPr>
            </a:lvl7pPr>
            <a:lvl8pPr marL="3200400" algn="l" defTabSz="914400" rtl="0" eaLnBrk="1" latinLnBrk="0" hangingPunct="1">
              <a:defRPr b="1" kern="1200">
                <a:solidFill>
                  <a:schemeClr val="tx1"/>
                </a:solidFill>
                <a:latin typeface="Arial" charset="0"/>
                <a:ea typeface="华文细黑" pitchFamily="2" charset="-122"/>
                <a:cs typeface="+mn-cs"/>
              </a:defRPr>
            </a:lvl8pPr>
            <a:lvl9pPr marL="3657600" algn="l" defTabSz="914400" rtl="0" eaLnBrk="1" latinLnBrk="0" hangingPunct="1">
              <a:defRPr b="1" kern="1200">
                <a:solidFill>
                  <a:schemeClr val="tx1"/>
                </a:solidFill>
                <a:latin typeface="Arial" charset="0"/>
                <a:ea typeface="华文细黑" pitchFamily="2" charset="-122"/>
                <a:cs typeface="+mn-cs"/>
              </a:defRPr>
            </a:lvl9pPr>
          </a:lstStyle>
          <a:p>
            <a:pPr defTabSz="685617">
              <a:lnSpc>
                <a:spcPct val="120000"/>
              </a:lnSpc>
              <a:defRPr/>
            </a:pPr>
            <a:r>
              <a:rPr lang="zh-CN" altLang="zh-CN" sz="1000" dirty="0">
                <a:solidFill>
                  <a:srgbClr val="000000"/>
                </a:solidFill>
                <a:latin typeface="微软雅黑" pitchFamily="34" charset="-122"/>
                <a:ea typeface="微软雅黑" pitchFamily="34" charset="-122"/>
              </a:rPr>
              <a:t>④</a:t>
            </a:r>
            <a:r>
              <a:rPr lang="zh-CN" altLang="en-US" sz="1000" dirty="0">
                <a:solidFill>
                  <a:srgbClr val="000000"/>
                </a:solidFill>
                <a:latin typeface="微软雅黑" pitchFamily="34" charset="-122"/>
                <a:ea typeface="微软雅黑" pitchFamily="34" charset="-122"/>
              </a:rPr>
              <a:t>二级标题</a:t>
            </a:r>
            <a:endParaRPr lang="en-US" altLang="zh-CN" sz="1000" dirty="0">
              <a:solidFill>
                <a:srgbClr val="000000"/>
              </a:solidFill>
              <a:latin typeface="微软雅黑" pitchFamily="34" charset="-122"/>
              <a:ea typeface="微软雅黑" pitchFamily="34" charset="-122"/>
            </a:endParaRPr>
          </a:p>
          <a:p>
            <a:pPr lvl="0">
              <a:lnSpc>
                <a:spcPct val="120000"/>
              </a:lnSpc>
              <a:defRPr/>
            </a:pPr>
            <a:r>
              <a:rPr lang="zh-CN" altLang="en-US" sz="800" b="0" dirty="0">
                <a:solidFill>
                  <a:srgbClr val="4D4D4D"/>
                </a:solidFill>
                <a:latin typeface="微软雅黑" pitchFamily="34" charset="-122"/>
                <a:ea typeface="微软雅黑" pitchFamily="34" charset="-122"/>
                <a:sym typeface="微软雅黑" pitchFamily="34" charset="-122"/>
              </a:rPr>
              <a:t>点击此处添加文字描述</a:t>
            </a:r>
            <a:endParaRPr lang="zh-CN" altLang="en-US" sz="800" b="0" dirty="0">
              <a:solidFill>
                <a:srgbClr val="000000"/>
              </a:solidFill>
              <a:latin typeface="微软雅黑" pitchFamily="34" charset="-122"/>
              <a:ea typeface="微软雅黑" pitchFamily="34" charset="-122"/>
            </a:endParaRPr>
          </a:p>
        </p:txBody>
      </p:sp>
      <p:sp>
        <p:nvSpPr>
          <p:cNvPr id="16" name="Oval 22"/>
          <p:cNvSpPr>
            <a:spLocks noChangeArrowheads="1"/>
          </p:cNvSpPr>
          <p:nvPr/>
        </p:nvSpPr>
        <p:spPr bwMode="gray">
          <a:xfrm>
            <a:off x="4009130" y="2510340"/>
            <a:ext cx="1253401" cy="1234678"/>
          </a:xfrm>
          <a:prstGeom prst="ellipse">
            <a:avLst/>
          </a:prstGeom>
          <a:solidFill>
            <a:schemeClr val="tx2">
              <a:lumMod val="60000"/>
              <a:lumOff val="40000"/>
            </a:schemeClr>
          </a:solidFill>
          <a:ln>
            <a:noFill/>
          </a:ln>
          <a:extLst/>
        </p:spPr>
        <p:txBody>
          <a:bodyPr wrap="none" lIns="68562" tIns="34281" rIns="68562" bIns="34281" anchor="ctr"/>
          <a:lstStyle/>
          <a:p>
            <a:pPr algn="ctr" fontAlgn="base">
              <a:spcBef>
                <a:spcPct val="0"/>
              </a:spcBef>
              <a:spcAft>
                <a:spcPct val="0"/>
              </a:spcAft>
            </a:pPr>
            <a:endParaRPr lang="zh-CN" altLang="zh-CN" b="1">
              <a:solidFill>
                <a:srgbClr val="FFFFFF"/>
              </a:solidFill>
              <a:latin typeface="微软雅黑" pitchFamily="34" charset="-122"/>
              <a:ea typeface="微软雅黑" pitchFamily="34" charset="-122"/>
            </a:endParaRPr>
          </a:p>
        </p:txBody>
      </p:sp>
      <p:grpSp>
        <p:nvGrpSpPr>
          <p:cNvPr id="17" name="Group 25"/>
          <p:cNvGrpSpPr>
            <a:grpSpLocks/>
          </p:cNvGrpSpPr>
          <p:nvPr/>
        </p:nvGrpSpPr>
        <p:grpSpPr bwMode="auto">
          <a:xfrm>
            <a:off x="4091261" y="3483080"/>
            <a:ext cx="1090329" cy="215504"/>
            <a:chOff x="2395" y="2655"/>
            <a:chExt cx="952" cy="188"/>
          </a:xfrm>
        </p:grpSpPr>
        <p:sp>
          <p:nvSpPr>
            <p:cNvPr id="18" name="AutoShape 26"/>
            <p:cNvSpPr>
              <a:spLocks noChangeArrowheads="1"/>
            </p:cNvSpPr>
            <p:nvPr/>
          </p:nvSpPr>
          <p:spPr bwMode="ltGray">
            <a:xfrm rot="3965706" flipH="1" flipV="1">
              <a:off x="2991" y="2437"/>
              <a:ext cx="138"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19" name="AutoShape 27"/>
            <p:cNvSpPr>
              <a:spLocks noChangeArrowheads="1"/>
            </p:cNvSpPr>
            <p:nvPr/>
          </p:nvSpPr>
          <p:spPr bwMode="ltGray">
            <a:xfrm rot="4780856" flipH="1" flipV="1">
              <a:off x="2902" y="2472"/>
              <a:ext cx="138" cy="573"/>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0" name="AutoShape 28"/>
            <p:cNvSpPr>
              <a:spLocks noChangeArrowheads="1"/>
            </p:cNvSpPr>
            <p:nvPr/>
          </p:nvSpPr>
          <p:spPr bwMode="ltGray">
            <a:xfrm rot="5076502" flipH="1" flipV="1">
              <a:off x="2847" y="2480"/>
              <a:ext cx="138"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1" name="AutoShape 29"/>
            <p:cNvSpPr>
              <a:spLocks noChangeArrowheads="1"/>
            </p:cNvSpPr>
            <p:nvPr/>
          </p:nvSpPr>
          <p:spPr bwMode="ltGray">
            <a:xfrm rot="5608887" flipH="1" flipV="1">
              <a:off x="2782" y="2487"/>
              <a:ext cx="138"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2" name="AutoShape 30"/>
            <p:cNvSpPr>
              <a:spLocks noChangeArrowheads="1"/>
            </p:cNvSpPr>
            <p:nvPr/>
          </p:nvSpPr>
          <p:spPr bwMode="ltGray">
            <a:xfrm rot="5319246" flipH="1" flipV="1">
              <a:off x="2824" y="2487"/>
              <a:ext cx="138"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3" name="AutoShape 31"/>
            <p:cNvSpPr>
              <a:spLocks noChangeArrowheads="1"/>
            </p:cNvSpPr>
            <p:nvPr/>
          </p:nvSpPr>
          <p:spPr bwMode="ltGray">
            <a:xfrm rot="6134397" flipH="1" flipV="1">
              <a:off x="2729" y="2486"/>
              <a:ext cx="138" cy="573"/>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4" name="AutoShape 32"/>
            <p:cNvSpPr>
              <a:spLocks noChangeArrowheads="1"/>
            </p:cNvSpPr>
            <p:nvPr/>
          </p:nvSpPr>
          <p:spPr bwMode="ltGray">
            <a:xfrm rot="6430042" flipH="1" flipV="1">
              <a:off x="2674" y="2472"/>
              <a:ext cx="139"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sp>
          <p:nvSpPr>
            <p:cNvPr id="25" name="AutoShape 33"/>
            <p:cNvSpPr>
              <a:spLocks noChangeArrowheads="1"/>
            </p:cNvSpPr>
            <p:nvPr/>
          </p:nvSpPr>
          <p:spPr bwMode="ltGray">
            <a:xfrm rot="6962427" flipH="1" flipV="1">
              <a:off x="2613" y="2452"/>
              <a:ext cx="138" cy="574"/>
            </a:xfrm>
            <a:prstGeom prst="moon">
              <a:avLst>
                <a:gd name="adj" fmla="val 49773"/>
              </a:avLst>
            </a:prstGeom>
            <a:solidFill>
              <a:srgbClr val="F8F8F8">
                <a:alpha val="3922"/>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b="1">
                <a:solidFill>
                  <a:srgbClr val="000000"/>
                </a:solidFill>
                <a:latin typeface="Arial" charset="0"/>
                <a:ea typeface="华文细黑" pitchFamily="2" charset="-122"/>
              </a:endParaRPr>
            </a:p>
          </p:txBody>
        </p:sp>
      </p:grpSp>
      <p:sp>
        <p:nvSpPr>
          <p:cNvPr id="26" name="TextBox 5"/>
          <p:cNvSpPr txBox="1">
            <a:spLocks noChangeArrowheads="1"/>
          </p:cNvSpPr>
          <p:nvPr/>
        </p:nvSpPr>
        <p:spPr bwMode="auto">
          <a:xfrm>
            <a:off x="1386475" y="943041"/>
            <a:ext cx="5541232" cy="31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marL="287338" indent="287338"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indent="0" eaLnBrk="1" fontAlgn="base" hangingPunct="1">
              <a:lnSpc>
                <a:spcPts val="1875"/>
              </a:lnSpc>
              <a:spcBef>
                <a:spcPct val="0"/>
              </a:spcBef>
              <a:spcAft>
                <a:spcPct val="0"/>
              </a:spcAft>
            </a:pPr>
            <a:r>
              <a:rPr lang="zh-CN" altLang="en-US" b="1" dirty="0" smtClean="0">
                <a:solidFill>
                  <a:schemeClr val="tx2">
                    <a:lumMod val="60000"/>
                    <a:lumOff val="40000"/>
                  </a:schemeClr>
                </a:solidFill>
                <a:latin typeface="微软雅黑" pitchFamily="34" charset="-122"/>
                <a:ea typeface="微软雅黑" pitchFamily="34" charset="-122"/>
              </a:rPr>
              <a:t>点击添加文字标题</a:t>
            </a:r>
            <a:endParaRPr lang="zh-CN" altLang="en-US" b="1" dirty="0">
              <a:solidFill>
                <a:schemeClr val="tx2">
                  <a:lumMod val="60000"/>
                  <a:lumOff val="40000"/>
                </a:schemeClr>
              </a:solidFill>
              <a:latin typeface="微软雅黑" pitchFamily="34" charset="-122"/>
              <a:ea typeface="微软雅黑" pitchFamily="34" charset="-122"/>
            </a:endParaRPr>
          </a:p>
        </p:txBody>
      </p:sp>
      <p:sp>
        <p:nvSpPr>
          <p:cNvPr id="27" name="TextBox 59"/>
          <p:cNvSpPr txBox="1"/>
          <p:nvPr/>
        </p:nvSpPr>
        <p:spPr>
          <a:xfrm>
            <a:off x="3994846" y="2807996"/>
            <a:ext cx="1274827" cy="530915"/>
          </a:xfrm>
          <a:prstGeom prst="rect">
            <a:avLst/>
          </a:prstGeom>
          <a:noFill/>
        </p:spPr>
        <p:txBody>
          <a:bodyPr lIns="68562" tIns="34281" rIns="68562" bIns="34281">
            <a:spAutoFit/>
          </a:bodyPr>
          <a:lstStyle/>
          <a:p>
            <a:pPr algn="ctr" fontAlgn="base">
              <a:spcBef>
                <a:spcPct val="0"/>
              </a:spcBef>
              <a:spcAft>
                <a:spcPct val="0"/>
              </a:spcAft>
              <a:defRPr/>
            </a:pPr>
            <a:r>
              <a:rPr lang="zh-CN" altLang="en-US" sz="15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添加文字</a:t>
            </a:r>
            <a:endParaRPr lang="en-US" altLang="zh-CN" sz="15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endParaRPr>
          </a:p>
          <a:p>
            <a:pPr algn="ctr" fontAlgn="base">
              <a:spcBef>
                <a:spcPct val="0"/>
              </a:spcBef>
              <a:spcAft>
                <a:spcPct val="0"/>
              </a:spcAft>
              <a:defRPr/>
            </a:pPr>
            <a:r>
              <a:rPr lang="zh-CN" altLang="en-US" sz="1500" b="1"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rPr>
              <a:t>标题</a:t>
            </a:r>
          </a:p>
        </p:txBody>
      </p:sp>
      <p:sp>
        <p:nvSpPr>
          <p:cNvPr id="28" name="TextBox 27"/>
          <p:cNvSpPr txBox="1"/>
          <p:nvPr/>
        </p:nvSpPr>
        <p:spPr>
          <a:xfrm>
            <a:off x="359312" y="699375"/>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3.2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830420865"/>
      </p:ext>
    </p:extLst>
  </p:cSld>
  <p:clrMapOvr>
    <a:masterClrMapping/>
  </p:clrMapOvr>
  <mc:AlternateContent xmlns:mc="http://schemas.openxmlformats.org/markup-compatibility/2006" xmlns:p14="http://schemas.microsoft.com/office/powerpoint/2010/main">
    <mc:Choice Requires="p14">
      <p:transition spd="slow" p14:dur="1400" advTm="4518">
        <p14:doors dir="vert"/>
      </p:transition>
    </mc:Choice>
    <mc:Fallback xmlns="">
      <p:transition spd="slow" advTm="45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300" fill="hold"/>
                                        <p:tgtEl>
                                          <p:spTgt spid="28"/>
                                        </p:tgtEl>
                                        <p:attrNameLst>
                                          <p:attrName>ppt_x</p:attrName>
                                        </p:attrNameLst>
                                      </p:cBhvr>
                                      <p:tavLst>
                                        <p:tav tm="0">
                                          <p:val>
                                            <p:strVal val="1+#ppt_w/2"/>
                                          </p:val>
                                        </p:tav>
                                        <p:tav tm="100000">
                                          <p:val>
                                            <p:strVal val="#ppt_x"/>
                                          </p:val>
                                        </p:tav>
                                      </p:tavLst>
                                    </p:anim>
                                    <p:anim calcmode="lin" valueType="num">
                                      <p:cBhvr additive="base">
                                        <p:cTn id="8" dur="30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53" presetClass="entr" presetSubtype="16"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childTnLst>
                          </p:cTn>
                        </p:par>
                        <p:par>
                          <p:cTn id="15" fill="hold">
                            <p:stCondLst>
                              <p:cond delay="800"/>
                            </p:stCondLst>
                            <p:childTnLst>
                              <p:par>
                                <p:cTn id="16" presetID="31" presetClass="entr" presetSubtype="0"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750" fill="hold"/>
                                        <p:tgtEl>
                                          <p:spTgt spid="2"/>
                                        </p:tgtEl>
                                        <p:attrNameLst>
                                          <p:attrName>ppt_w</p:attrName>
                                        </p:attrNameLst>
                                      </p:cBhvr>
                                      <p:tavLst>
                                        <p:tav tm="0">
                                          <p:val>
                                            <p:fltVal val="0"/>
                                          </p:val>
                                        </p:tav>
                                        <p:tav tm="100000">
                                          <p:val>
                                            <p:strVal val="#ppt_w"/>
                                          </p:val>
                                        </p:tav>
                                      </p:tavLst>
                                    </p:anim>
                                    <p:anim calcmode="lin" valueType="num">
                                      <p:cBhvr>
                                        <p:cTn id="19" dur="750" fill="hold"/>
                                        <p:tgtEl>
                                          <p:spTgt spid="2"/>
                                        </p:tgtEl>
                                        <p:attrNameLst>
                                          <p:attrName>ppt_h</p:attrName>
                                        </p:attrNameLst>
                                      </p:cBhvr>
                                      <p:tavLst>
                                        <p:tav tm="0">
                                          <p:val>
                                            <p:fltVal val="0"/>
                                          </p:val>
                                        </p:tav>
                                        <p:tav tm="100000">
                                          <p:val>
                                            <p:strVal val="#ppt_h"/>
                                          </p:val>
                                        </p:tav>
                                      </p:tavLst>
                                    </p:anim>
                                    <p:anim calcmode="lin" valueType="num">
                                      <p:cBhvr>
                                        <p:cTn id="20" dur="750" fill="hold"/>
                                        <p:tgtEl>
                                          <p:spTgt spid="2"/>
                                        </p:tgtEl>
                                        <p:attrNameLst>
                                          <p:attrName>style.rotation</p:attrName>
                                        </p:attrNameLst>
                                      </p:cBhvr>
                                      <p:tavLst>
                                        <p:tav tm="0">
                                          <p:val>
                                            <p:fltVal val="90"/>
                                          </p:val>
                                        </p:tav>
                                        <p:tav tm="100000">
                                          <p:val>
                                            <p:fltVal val="0"/>
                                          </p:val>
                                        </p:tav>
                                      </p:tavLst>
                                    </p:anim>
                                    <p:animEffect transition="in" filter="fade">
                                      <p:cBhvr>
                                        <p:cTn id="21" dur="750"/>
                                        <p:tgtEl>
                                          <p:spTgt spid="2"/>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p:cTn id="24" dur="750" fill="hold"/>
                                        <p:tgtEl>
                                          <p:spTgt spid="3"/>
                                        </p:tgtEl>
                                        <p:attrNameLst>
                                          <p:attrName>ppt_w</p:attrName>
                                        </p:attrNameLst>
                                      </p:cBhvr>
                                      <p:tavLst>
                                        <p:tav tm="0">
                                          <p:val>
                                            <p:fltVal val="0"/>
                                          </p:val>
                                        </p:tav>
                                        <p:tav tm="100000">
                                          <p:val>
                                            <p:strVal val="#ppt_w"/>
                                          </p:val>
                                        </p:tav>
                                      </p:tavLst>
                                    </p:anim>
                                    <p:anim calcmode="lin" valueType="num">
                                      <p:cBhvr>
                                        <p:cTn id="25" dur="750" fill="hold"/>
                                        <p:tgtEl>
                                          <p:spTgt spid="3"/>
                                        </p:tgtEl>
                                        <p:attrNameLst>
                                          <p:attrName>ppt_h</p:attrName>
                                        </p:attrNameLst>
                                      </p:cBhvr>
                                      <p:tavLst>
                                        <p:tav tm="0">
                                          <p:val>
                                            <p:fltVal val="0"/>
                                          </p:val>
                                        </p:tav>
                                        <p:tav tm="100000">
                                          <p:val>
                                            <p:strVal val="#ppt_h"/>
                                          </p:val>
                                        </p:tav>
                                      </p:tavLst>
                                    </p:anim>
                                    <p:anim calcmode="lin" valueType="num">
                                      <p:cBhvr>
                                        <p:cTn id="26" dur="750" fill="hold"/>
                                        <p:tgtEl>
                                          <p:spTgt spid="3"/>
                                        </p:tgtEl>
                                        <p:attrNameLst>
                                          <p:attrName>style.rotation</p:attrName>
                                        </p:attrNameLst>
                                      </p:cBhvr>
                                      <p:tavLst>
                                        <p:tav tm="0">
                                          <p:val>
                                            <p:fltVal val="90"/>
                                          </p:val>
                                        </p:tav>
                                        <p:tav tm="100000">
                                          <p:val>
                                            <p:fltVal val="0"/>
                                          </p:val>
                                        </p:tav>
                                      </p:tavLst>
                                    </p:anim>
                                    <p:animEffect transition="in" filter="fade">
                                      <p:cBhvr>
                                        <p:cTn id="27" dur="750"/>
                                        <p:tgtEl>
                                          <p:spTgt spid="3"/>
                                        </p:tgtEl>
                                      </p:cBhvr>
                                    </p:animEffect>
                                  </p:childTnLst>
                                </p:cTn>
                              </p:par>
                              <p:par>
                                <p:cTn id="28" presetID="31" presetClass="entr" presetSubtype="0" fill="hold" grpId="0" nodeType="withEffect">
                                  <p:stCondLst>
                                    <p:cond delay="0"/>
                                  </p:stCondLst>
                                  <p:childTnLst>
                                    <p:set>
                                      <p:cBhvr>
                                        <p:cTn id="29" dur="1" fill="hold">
                                          <p:stCondLst>
                                            <p:cond delay="0"/>
                                          </p:stCondLst>
                                        </p:cTn>
                                        <p:tgtEl>
                                          <p:spTgt spid="4"/>
                                        </p:tgtEl>
                                        <p:attrNameLst>
                                          <p:attrName>style.visibility</p:attrName>
                                        </p:attrNameLst>
                                      </p:cBhvr>
                                      <p:to>
                                        <p:strVal val="visible"/>
                                      </p:to>
                                    </p:set>
                                    <p:anim calcmode="lin" valueType="num">
                                      <p:cBhvr>
                                        <p:cTn id="30" dur="750" fill="hold"/>
                                        <p:tgtEl>
                                          <p:spTgt spid="4"/>
                                        </p:tgtEl>
                                        <p:attrNameLst>
                                          <p:attrName>ppt_w</p:attrName>
                                        </p:attrNameLst>
                                      </p:cBhvr>
                                      <p:tavLst>
                                        <p:tav tm="0">
                                          <p:val>
                                            <p:fltVal val="0"/>
                                          </p:val>
                                        </p:tav>
                                        <p:tav tm="100000">
                                          <p:val>
                                            <p:strVal val="#ppt_w"/>
                                          </p:val>
                                        </p:tav>
                                      </p:tavLst>
                                    </p:anim>
                                    <p:anim calcmode="lin" valueType="num">
                                      <p:cBhvr>
                                        <p:cTn id="31" dur="750" fill="hold"/>
                                        <p:tgtEl>
                                          <p:spTgt spid="4"/>
                                        </p:tgtEl>
                                        <p:attrNameLst>
                                          <p:attrName>ppt_h</p:attrName>
                                        </p:attrNameLst>
                                      </p:cBhvr>
                                      <p:tavLst>
                                        <p:tav tm="0">
                                          <p:val>
                                            <p:fltVal val="0"/>
                                          </p:val>
                                        </p:tav>
                                        <p:tav tm="100000">
                                          <p:val>
                                            <p:strVal val="#ppt_h"/>
                                          </p:val>
                                        </p:tav>
                                      </p:tavLst>
                                    </p:anim>
                                    <p:anim calcmode="lin" valueType="num">
                                      <p:cBhvr>
                                        <p:cTn id="32" dur="750" fill="hold"/>
                                        <p:tgtEl>
                                          <p:spTgt spid="4"/>
                                        </p:tgtEl>
                                        <p:attrNameLst>
                                          <p:attrName>style.rotation</p:attrName>
                                        </p:attrNameLst>
                                      </p:cBhvr>
                                      <p:tavLst>
                                        <p:tav tm="0">
                                          <p:val>
                                            <p:fltVal val="90"/>
                                          </p:val>
                                        </p:tav>
                                        <p:tav tm="100000">
                                          <p:val>
                                            <p:fltVal val="0"/>
                                          </p:val>
                                        </p:tav>
                                      </p:tavLst>
                                    </p:anim>
                                    <p:animEffect transition="in" filter="fade">
                                      <p:cBhvr>
                                        <p:cTn id="33" dur="750"/>
                                        <p:tgtEl>
                                          <p:spTgt spid="4"/>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750" fill="hold"/>
                                        <p:tgtEl>
                                          <p:spTgt spid="5"/>
                                        </p:tgtEl>
                                        <p:attrNameLst>
                                          <p:attrName>ppt_w</p:attrName>
                                        </p:attrNameLst>
                                      </p:cBhvr>
                                      <p:tavLst>
                                        <p:tav tm="0">
                                          <p:val>
                                            <p:fltVal val="0"/>
                                          </p:val>
                                        </p:tav>
                                        <p:tav tm="100000">
                                          <p:val>
                                            <p:strVal val="#ppt_w"/>
                                          </p:val>
                                        </p:tav>
                                      </p:tavLst>
                                    </p:anim>
                                    <p:anim calcmode="lin" valueType="num">
                                      <p:cBhvr>
                                        <p:cTn id="37" dur="750" fill="hold"/>
                                        <p:tgtEl>
                                          <p:spTgt spid="5"/>
                                        </p:tgtEl>
                                        <p:attrNameLst>
                                          <p:attrName>ppt_h</p:attrName>
                                        </p:attrNameLst>
                                      </p:cBhvr>
                                      <p:tavLst>
                                        <p:tav tm="0">
                                          <p:val>
                                            <p:fltVal val="0"/>
                                          </p:val>
                                        </p:tav>
                                        <p:tav tm="100000">
                                          <p:val>
                                            <p:strVal val="#ppt_h"/>
                                          </p:val>
                                        </p:tav>
                                      </p:tavLst>
                                    </p:anim>
                                    <p:anim calcmode="lin" valueType="num">
                                      <p:cBhvr>
                                        <p:cTn id="38" dur="750" fill="hold"/>
                                        <p:tgtEl>
                                          <p:spTgt spid="5"/>
                                        </p:tgtEl>
                                        <p:attrNameLst>
                                          <p:attrName>style.rotation</p:attrName>
                                        </p:attrNameLst>
                                      </p:cBhvr>
                                      <p:tavLst>
                                        <p:tav tm="0">
                                          <p:val>
                                            <p:fltVal val="90"/>
                                          </p:val>
                                        </p:tav>
                                        <p:tav tm="100000">
                                          <p:val>
                                            <p:fltVal val="0"/>
                                          </p:val>
                                        </p:tav>
                                      </p:tavLst>
                                    </p:anim>
                                    <p:animEffect transition="in" filter="fade">
                                      <p:cBhvr>
                                        <p:cTn id="39" dur="750"/>
                                        <p:tgtEl>
                                          <p:spTgt spid="5"/>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750" fill="hold"/>
                                        <p:tgtEl>
                                          <p:spTgt spid="6"/>
                                        </p:tgtEl>
                                        <p:attrNameLst>
                                          <p:attrName>ppt_w</p:attrName>
                                        </p:attrNameLst>
                                      </p:cBhvr>
                                      <p:tavLst>
                                        <p:tav tm="0">
                                          <p:val>
                                            <p:fltVal val="0"/>
                                          </p:val>
                                        </p:tav>
                                        <p:tav tm="100000">
                                          <p:val>
                                            <p:strVal val="#ppt_w"/>
                                          </p:val>
                                        </p:tav>
                                      </p:tavLst>
                                    </p:anim>
                                    <p:anim calcmode="lin" valueType="num">
                                      <p:cBhvr>
                                        <p:cTn id="43" dur="750" fill="hold"/>
                                        <p:tgtEl>
                                          <p:spTgt spid="6"/>
                                        </p:tgtEl>
                                        <p:attrNameLst>
                                          <p:attrName>ppt_h</p:attrName>
                                        </p:attrNameLst>
                                      </p:cBhvr>
                                      <p:tavLst>
                                        <p:tav tm="0">
                                          <p:val>
                                            <p:fltVal val="0"/>
                                          </p:val>
                                        </p:tav>
                                        <p:tav tm="100000">
                                          <p:val>
                                            <p:strVal val="#ppt_h"/>
                                          </p:val>
                                        </p:tav>
                                      </p:tavLst>
                                    </p:anim>
                                    <p:anim calcmode="lin" valueType="num">
                                      <p:cBhvr>
                                        <p:cTn id="44" dur="750" fill="hold"/>
                                        <p:tgtEl>
                                          <p:spTgt spid="6"/>
                                        </p:tgtEl>
                                        <p:attrNameLst>
                                          <p:attrName>style.rotation</p:attrName>
                                        </p:attrNameLst>
                                      </p:cBhvr>
                                      <p:tavLst>
                                        <p:tav tm="0">
                                          <p:val>
                                            <p:fltVal val="90"/>
                                          </p:val>
                                        </p:tav>
                                        <p:tav tm="100000">
                                          <p:val>
                                            <p:fltVal val="0"/>
                                          </p:val>
                                        </p:tav>
                                      </p:tavLst>
                                    </p:anim>
                                    <p:animEffect transition="in" filter="fade">
                                      <p:cBhvr>
                                        <p:cTn id="45" dur="750"/>
                                        <p:tgtEl>
                                          <p:spTgt spid="6"/>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p:cTn id="48" dur="750" fill="hold"/>
                                        <p:tgtEl>
                                          <p:spTgt spid="7"/>
                                        </p:tgtEl>
                                        <p:attrNameLst>
                                          <p:attrName>ppt_w</p:attrName>
                                        </p:attrNameLst>
                                      </p:cBhvr>
                                      <p:tavLst>
                                        <p:tav tm="0">
                                          <p:val>
                                            <p:fltVal val="0"/>
                                          </p:val>
                                        </p:tav>
                                        <p:tav tm="100000">
                                          <p:val>
                                            <p:strVal val="#ppt_w"/>
                                          </p:val>
                                        </p:tav>
                                      </p:tavLst>
                                    </p:anim>
                                    <p:anim calcmode="lin" valueType="num">
                                      <p:cBhvr>
                                        <p:cTn id="49" dur="750" fill="hold"/>
                                        <p:tgtEl>
                                          <p:spTgt spid="7"/>
                                        </p:tgtEl>
                                        <p:attrNameLst>
                                          <p:attrName>ppt_h</p:attrName>
                                        </p:attrNameLst>
                                      </p:cBhvr>
                                      <p:tavLst>
                                        <p:tav tm="0">
                                          <p:val>
                                            <p:fltVal val="0"/>
                                          </p:val>
                                        </p:tav>
                                        <p:tav tm="100000">
                                          <p:val>
                                            <p:strVal val="#ppt_h"/>
                                          </p:val>
                                        </p:tav>
                                      </p:tavLst>
                                    </p:anim>
                                    <p:anim calcmode="lin" valueType="num">
                                      <p:cBhvr>
                                        <p:cTn id="50" dur="750" fill="hold"/>
                                        <p:tgtEl>
                                          <p:spTgt spid="7"/>
                                        </p:tgtEl>
                                        <p:attrNameLst>
                                          <p:attrName>style.rotation</p:attrName>
                                        </p:attrNameLst>
                                      </p:cBhvr>
                                      <p:tavLst>
                                        <p:tav tm="0">
                                          <p:val>
                                            <p:fltVal val="90"/>
                                          </p:val>
                                        </p:tav>
                                        <p:tav tm="100000">
                                          <p:val>
                                            <p:fltVal val="0"/>
                                          </p:val>
                                        </p:tav>
                                      </p:tavLst>
                                    </p:anim>
                                    <p:animEffect transition="in" filter="fade">
                                      <p:cBhvr>
                                        <p:cTn id="51" dur="750"/>
                                        <p:tgtEl>
                                          <p:spTgt spid="7"/>
                                        </p:tgtEl>
                                      </p:cBhvr>
                                    </p:animEffect>
                                  </p:childTnLst>
                                </p:cTn>
                              </p:par>
                              <p:par>
                                <p:cTn id="52" presetID="31" presetClass="entr" presetSubtype="0" fill="hold" grpId="0" nodeType="with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750" fill="hold"/>
                                        <p:tgtEl>
                                          <p:spTgt spid="8"/>
                                        </p:tgtEl>
                                        <p:attrNameLst>
                                          <p:attrName>ppt_w</p:attrName>
                                        </p:attrNameLst>
                                      </p:cBhvr>
                                      <p:tavLst>
                                        <p:tav tm="0">
                                          <p:val>
                                            <p:fltVal val="0"/>
                                          </p:val>
                                        </p:tav>
                                        <p:tav tm="100000">
                                          <p:val>
                                            <p:strVal val="#ppt_w"/>
                                          </p:val>
                                        </p:tav>
                                      </p:tavLst>
                                    </p:anim>
                                    <p:anim calcmode="lin" valueType="num">
                                      <p:cBhvr>
                                        <p:cTn id="55" dur="750" fill="hold"/>
                                        <p:tgtEl>
                                          <p:spTgt spid="8"/>
                                        </p:tgtEl>
                                        <p:attrNameLst>
                                          <p:attrName>ppt_h</p:attrName>
                                        </p:attrNameLst>
                                      </p:cBhvr>
                                      <p:tavLst>
                                        <p:tav tm="0">
                                          <p:val>
                                            <p:fltVal val="0"/>
                                          </p:val>
                                        </p:tav>
                                        <p:tav tm="100000">
                                          <p:val>
                                            <p:strVal val="#ppt_h"/>
                                          </p:val>
                                        </p:tav>
                                      </p:tavLst>
                                    </p:anim>
                                    <p:anim calcmode="lin" valueType="num">
                                      <p:cBhvr>
                                        <p:cTn id="56" dur="750" fill="hold"/>
                                        <p:tgtEl>
                                          <p:spTgt spid="8"/>
                                        </p:tgtEl>
                                        <p:attrNameLst>
                                          <p:attrName>style.rotation</p:attrName>
                                        </p:attrNameLst>
                                      </p:cBhvr>
                                      <p:tavLst>
                                        <p:tav tm="0">
                                          <p:val>
                                            <p:fltVal val="90"/>
                                          </p:val>
                                        </p:tav>
                                        <p:tav tm="100000">
                                          <p:val>
                                            <p:fltVal val="0"/>
                                          </p:val>
                                        </p:tav>
                                      </p:tavLst>
                                    </p:anim>
                                    <p:animEffect transition="in" filter="fade">
                                      <p:cBhvr>
                                        <p:cTn id="57" dur="750"/>
                                        <p:tgtEl>
                                          <p:spTgt spid="8"/>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9"/>
                                        </p:tgtEl>
                                        <p:attrNameLst>
                                          <p:attrName>style.visibility</p:attrName>
                                        </p:attrNameLst>
                                      </p:cBhvr>
                                      <p:to>
                                        <p:strVal val="visible"/>
                                      </p:to>
                                    </p:set>
                                    <p:anim calcmode="lin" valueType="num">
                                      <p:cBhvr>
                                        <p:cTn id="60" dur="750" fill="hold"/>
                                        <p:tgtEl>
                                          <p:spTgt spid="9"/>
                                        </p:tgtEl>
                                        <p:attrNameLst>
                                          <p:attrName>ppt_w</p:attrName>
                                        </p:attrNameLst>
                                      </p:cBhvr>
                                      <p:tavLst>
                                        <p:tav tm="0">
                                          <p:val>
                                            <p:fltVal val="0"/>
                                          </p:val>
                                        </p:tav>
                                        <p:tav tm="100000">
                                          <p:val>
                                            <p:strVal val="#ppt_w"/>
                                          </p:val>
                                        </p:tav>
                                      </p:tavLst>
                                    </p:anim>
                                    <p:anim calcmode="lin" valueType="num">
                                      <p:cBhvr>
                                        <p:cTn id="61" dur="750" fill="hold"/>
                                        <p:tgtEl>
                                          <p:spTgt spid="9"/>
                                        </p:tgtEl>
                                        <p:attrNameLst>
                                          <p:attrName>ppt_h</p:attrName>
                                        </p:attrNameLst>
                                      </p:cBhvr>
                                      <p:tavLst>
                                        <p:tav tm="0">
                                          <p:val>
                                            <p:fltVal val="0"/>
                                          </p:val>
                                        </p:tav>
                                        <p:tav tm="100000">
                                          <p:val>
                                            <p:strVal val="#ppt_h"/>
                                          </p:val>
                                        </p:tav>
                                      </p:tavLst>
                                    </p:anim>
                                    <p:anim calcmode="lin" valueType="num">
                                      <p:cBhvr>
                                        <p:cTn id="62" dur="750" fill="hold"/>
                                        <p:tgtEl>
                                          <p:spTgt spid="9"/>
                                        </p:tgtEl>
                                        <p:attrNameLst>
                                          <p:attrName>style.rotation</p:attrName>
                                        </p:attrNameLst>
                                      </p:cBhvr>
                                      <p:tavLst>
                                        <p:tav tm="0">
                                          <p:val>
                                            <p:fltVal val="90"/>
                                          </p:val>
                                        </p:tav>
                                        <p:tav tm="100000">
                                          <p:val>
                                            <p:fltVal val="0"/>
                                          </p:val>
                                        </p:tav>
                                      </p:tavLst>
                                    </p:anim>
                                    <p:animEffect transition="in" filter="fade">
                                      <p:cBhvr>
                                        <p:cTn id="63" dur="750"/>
                                        <p:tgtEl>
                                          <p:spTgt spid="9"/>
                                        </p:tgtEl>
                                      </p:cBhvr>
                                    </p:animEffect>
                                  </p:childTnLst>
                                </p:cTn>
                              </p:par>
                              <p:par>
                                <p:cTn id="64" presetID="31" presetClass="entr" presetSubtype="0"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p:cTn id="66" dur="750" fill="hold"/>
                                        <p:tgtEl>
                                          <p:spTgt spid="10"/>
                                        </p:tgtEl>
                                        <p:attrNameLst>
                                          <p:attrName>ppt_w</p:attrName>
                                        </p:attrNameLst>
                                      </p:cBhvr>
                                      <p:tavLst>
                                        <p:tav tm="0">
                                          <p:val>
                                            <p:fltVal val="0"/>
                                          </p:val>
                                        </p:tav>
                                        <p:tav tm="100000">
                                          <p:val>
                                            <p:strVal val="#ppt_w"/>
                                          </p:val>
                                        </p:tav>
                                      </p:tavLst>
                                    </p:anim>
                                    <p:anim calcmode="lin" valueType="num">
                                      <p:cBhvr>
                                        <p:cTn id="67" dur="750" fill="hold"/>
                                        <p:tgtEl>
                                          <p:spTgt spid="10"/>
                                        </p:tgtEl>
                                        <p:attrNameLst>
                                          <p:attrName>ppt_h</p:attrName>
                                        </p:attrNameLst>
                                      </p:cBhvr>
                                      <p:tavLst>
                                        <p:tav tm="0">
                                          <p:val>
                                            <p:fltVal val="0"/>
                                          </p:val>
                                        </p:tav>
                                        <p:tav tm="100000">
                                          <p:val>
                                            <p:strVal val="#ppt_h"/>
                                          </p:val>
                                        </p:tav>
                                      </p:tavLst>
                                    </p:anim>
                                    <p:anim calcmode="lin" valueType="num">
                                      <p:cBhvr>
                                        <p:cTn id="68" dur="750" fill="hold"/>
                                        <p:tgtEl>
                                          <p:spTgt spid="10"/>
                                        </p:tgtEl>
                                        <p:attrNameLst>
                                          <p:attrName>style.rotation</p:attrName>
                                        </p:attrNameLst>
                                      </p:cBhvr>
                                      <p:tavLst>
                                        <p:tav tm="0">
                                          <p:val>
                                            <p:fltVal val="90"/>
                                          </p:val>
                                        </p:tav>
                                        <p:tav tm="100000">
                                          <p:val>
                                            <p:fltVal val="0"/>
                                          </p:val>
                                        </p:tav>
                                      </p:tavLst>
                                    </p:anim>
                                    <p:animEffect transition="in" filter="fade">
                                      <p:cBhvr>
                                        <p:cTn id="69" dur="750"/>
                                        <p:tgtEl>
                                          <p:spTgt spid="10"/>
                                        </p:tgtEl>
                                      </p:cBhvr>
                                    </p:animEffect>
                                  </p:childTnLst>
                                </p:cTn>
                              </p:par>
                              <p:par>
                                <p:cTn id="70" presetID="31" presetClass="entr" presetSubtype="0" fill="hold" grpId="0" nodeType="withEffect">
                                  <p:stCondLst>
                                    <p:cond delay="0"/>
                                  </p:stCondLst>
                                  <p:childTnLst>
                                    <p:set>
                                      <p:cBhvr>
                                        <p:cTn id="71" dur="1" fill="hold">
                                          <p:stCondLst>
                                            <p:cond delay="0"/>
                                          </p:stCondLst>
                                        </p:cTn>
                                        <p:tgtEl>
                                          <p:spTgt spid="11"/>
                                        </p:tgtEl>
                                        <p:attrNameLst>
                                          <p:attrName>style.visibility</p:attrName>
                                        </p:attrNameLst>
                                      </p:cBhvr>
                                      <p:to>
                                        <p:strVal val="visible"/>
                                      </p:to>
                                    </p:set>
                                    <p:anim calcmode="lin" valueType="num">
                                      <p:cBhvr>
                                        <p:cTn id="72" dur="750" fill="hold"/>
                                        <p:tgtEl>
                                          <p:spTgt spid="11"/>
                                        </p:tgtEl>
                                        <p:attrNameLst>
                                          <p:attrName>ppt_w</p:attrName>
                                        </p:attrNameLst>
                                      </p:cBhvr>
                                      <p:tavLst>
                                        <p:tav tm="0">
                                          <p:val>
                                            <p:fltVal val="0"/>
                                          </p:val>
                                        </p:tav>
                                        <p:tav tm="100000">
                                          <p:val>
                                            <p:strVal val="#ppt_w"/>
                                          </p:val>
                                        </p:tav>
                                      </p:tavLst>
                                    </p:anim>
                                    <p:anim calcmode="lin" valueType="num">
                                      <p:cBhvr>
                                        <p:cTn id="73" dur="750" fill="hold"/>
                                        <p:tgtEl>
                                          <p:spTgt spid="11"/>
                                        </p:tgtEl>
                                        <p:attrNameLst>
                                          <p:attrName>ppt_h</p:attrName>
                                        </p:attrNameLst>
                                      </p:cBhvr>
                                      <p:tavLst>
                                        <p:tav tm="0">
                                          <p:val>
                                            <p:fltVal val="0"/>
                                          </p:val>
                                        </p:tav>
                                        <p:tav tm="100000">
                                          <p:val>
                                            <p:strVal val="#ppt_h"/>
                                          </p:val>
                                        </p:tav>
                                      </p:tavLst>
                                    </p:anim>
                                    <p:anim calcmode="lin" valueType="num">
                                      <p:cBhvr>
                                        <p:cTn id="74" dur="750" fill="hold"/>
                                        <p:tgtEl>
                                          <p:spTgt spid="11"/>
                                        </p:tgtEl>
                                        <p:attrNameLst>
                                          <p:attrName>style.rotation</p:attrName>
                                        </p:attrNameLst>
                                      </p:cBhvr>
                                      <p:tavLst>
                                        <p:tav tm="0">
                                          <p:val>
                                            <p:fltVal val="90"/>
                                          </p:val>
                                        </p:tav>
                                        <p:tav tm="100000">
                                          <p:val>
                                            <p:fltVal val="0"/>
                                          </p:val>
                                        </p:tav>
                                      </p:tavLst>
                                    </p:anim>
                                    <p:animEffect transition="in" filter="fade">
                                      <p:cBhvr>
                                        <p:cTn id="75" dur="750"/>
                                        <p:tgtEl>
                                          <p:spTgt spid="11"/>
                                        </p:tgtEl>
                                      </p:cBhvr>
                                    </p:animEffect>
                                  </p:childTnLst>
                                </p:cTn>
                              </p:par>
                              <p:par>
                                <p:cTn id="76" presetID="31" presetClass="entr" presetSubtype="0" fill="hold" grpId="0" nodeType="withEffect">
                                  <p:stCondLst>
                                    <p:cond delay="0"/>
                                  </p:stCondLst>
                                  <p:childTnLst>
                                    <p:set>
                                      <p:cBhvr>
                                        <p:cTn id="77" dur="1" fill="hold">
                                          <p:stCondLst>
                                            <p:cond delay="0"/>
                                          </p:stCondLst>
                                        </p:cTn>
                                        <p:tgtEl>
                                          <p:spTgt spid="12"/>
                                        </p:tgtEl>
                                        <p:attrNameLst>
                                          <p:attrName>style.visibility</p:attrName>
                                        </p:attrNameLst>
                                      </p:cBhvr>
                                      <p:to>
                                        <p:strVal val="visible"/>
                                      </p:to>
                                    </p:set>
                                    <p:anim calcmode="lin" valueType="num">
                                      <p:cBhvr>
                                        <p:cTn id="78" dur="750" fill="hold"/>
                                        <p:tgtEl>
                                          <p:spTgt spid="12"/>
                                        </p:tgtEl>
                                        <p:attrNameLst>
                                          <p:attrName>ppt_w</p:attrName>
                                        </p:attrNameLst>
                                      </p:cBhvr>
                                      <p:tavLst>
                                        <p:tav tm="0">
                                          <p:val>
                                            <p:fltVal val="0"/>
                                          </p:val>
                                        </p:tav>
                                        <p:tav tm="100000">
                                          <p:val>
                                            <p:strVal val="#ppt_w"/>
                                          </p:val>
                                        </p:tav>
                                      </p:tavLst>
                                    </p:anim>
                                    <p:anim calcmode="lin" valueType="num">
                                      <p:cBhvr>
                                        <p:cTn id="79" dur="750" fill="hold"/>
                                        <p:tgtEl>
                                          <p:spTgt spid="12"/>
                                        </p:tgtEl>
                                        <p:attrNameLst>
                                          <p:attrName>ppt_h</p:attrName>
                                        </p:attrNameLst>
                                      </p:cBhvr>
                                      <p:tavLst>
                                        <p:tav tm="0">
                                          <p:val>
                                            <p:fltVal val="0"/>
                                          </p:val>
                                        </p:tav>
                                        <p:tav tm="100000">
                                          <p:val>
                                            <p:strVal val="#ppt_h"/>
                                          </p:val>
                                        </p:tav>
                                      </p:tavLst>
                                    </p:anim>
                                    <p:anim calcmode="lin" valueType="num">
                                      <p:cBhvr>
                                        <p:cTn id="80" dur="750" fill="hold"/>
                                        <p:tgtEl>
                                          <p:spTgt spid="12"/>
                                        </p:tgtEl>
                                        <p:attrNameLst>
                                          <p:attrName>style.rotation</p:attrName>
                                        </p:attrNameLst>
                                      </p:cBhvr>
                                      <p:tavLst>
                                        <p:tav tm="0">
                                          <p:val>
                                            <p:fltVal val="90"/>
                                          </p:val>
                                        </p:tav>
                                        <p:tav tm="100000">
                                          <p:val>
                                            <p:fltVal val="0"/>
                                          </p:val>
                                        </p:tav>
                                      </p:tavLst>
                                    </p:anim>
                                    <p:animEffect transition="in" filter="fade">
                                      <p:cBhvr>
                                        <p:cTn id="81" dur="750"/>
                                        <p:tgtEl>
                                          <p:spTgt spid="12"/>
                                        </p:tgtEl>
                                      </p:cBhvr>
                                    </p:animEffect>
                                  </p:childTnLst>
                                </p:cTn>
                              </p:par>
                              <p:par>
                                <p:cTn id="82" presetID="31" presetClass="entr" presetSubtype="0" fill="hold" grpId="0" nodeType="withEffect">
                                  <p:stCondLst>
                                    <p:cond delay="0"/>
                                  </p:stCondLst>
                                  <p:childTnLst>
                                    <p:set>
                                      <p:cBhvr>
                                        <p:cTn id="83" dur="1" fill="hold">
                                          <p:stCondLst>
                                            <p:cond delay="0"/>
                                          </p:stCondLst>
                                        </p:cTn>
                                        <p:tgtEl>
                                          <p:spTgt spid="13"/>
                                        </p:tgtEl>
                                        <p:attrNameLst>
                                          <p:attrName>style.visibility</p:attrName>
                                        </p:attrNameLst>
                                      </p:cBhvr>
                                      <p:to>
                                        <p:strVal val="visible"/>
                                      </p:to>
                                    </p:set>
                                    <p:anim calcmode="lin" valueType="num">
                                      <p:cBhvr>
                                        <p:cTn id="84" dur="750" fill="hold"/>
                                        <p:tgtEl>
                                          <p:spTgt spid="13"/>
                                        </p:tgtEl>
                                        <p:attrNameLst>
                                          <p:attrName>ppt_w</p:attrName>
                                        </p:attrNameLst>
                                      </p:cBhvr>
                                      <p:tavLst>
                                        <p:tav tm="0">
                                          <p:val>
                                            <p:fltVal val="0"/>
                                          </p:val>
                                        </p:tav>
                                        <p:tav tm="100000">
                                          <p:val>
                                            <p:strVal val="#ppt_w"/>
                                          </p:val>
                                        </p:tav>
                                      </p:tavLst>
                                    </p:anim>
                                    <p:anim calcmode="lin" valueType="num">
                                      <p:cBhvr>
                                        <p:cTn id="85" dur="750" fill="hold"/>
                                        <p:tgtEl>
                                          <p:spTgt spid="13"/>
                                        </p:tgtEl>
                                        <p:attrNameLst>
                                          <p:attrName>ppt_h</p:attrName>
                                        </p:attrNameLst>
                                      </p:cBhvr>
                                      <p:tavLst>
                                        <p:tav tm="0">
                                          <p:val>
                                            <p:fltVal val="0"/>
                                          </p:val>
                                        </p:tav>
                                        <p:tav tm="100000">
                                          <p:val>
                                            <p:strVal val="#ppt_h"/>
                                          </p:val>
                                        </p:tav>
                                      </p:tavLst>
                                    </p:anim>
                                    <p:anim calcmode="lin" valueType="num">
                                      <p:cBhvr>
                                        <p:cTn id="86" dur="750" fill="hold"/>
                                        <p:tgtEl>
                                          <p:spTgt spid="13"/>
                                        </p:tgtEl>
                                        <p:attrNameLst>
                                          <p:attrName>style.rotation</p:attrName>
                                        </p:attrNameLst>
                                      </p:cBhvr>
                                      <p:tavLst>
                                        <p:tav tm="0">
                                          <p:val>
                                            <p:fltVal val="90"/>
                                          </p:val>
                                        </p:tav>
                                        <p:tav tm="100000">
                                          <p:val>
                                            <p:fltVal val="0"/>
                                          </p:val>
                                        </p:tav>
                                      </p:tavLst>
                                    </p:anim>
                                    <p:animEffect transition="in" filter="fade">
                                      <p:cBhvr>
                                        <p:cTn id="87" dur="750"/>
                                        <p:tgtEl>
                                          <p:spTgt spid="13"/>
                                        </p:tgtEl>
                                      </p:cBhvr>
                                    </p:animEffect>
                                  </p:childTnLst>
                                </p:cTn>
                              </p:par>
                              <p:par>
                                <p:cTn id="88" presetID="31" presetClass="entr" presetSubtype="0" fill="hold" grpId="0" nodeType="withEffect">
                                  <p:stCondLst>
                                    <p:cond delay="0"/>
                                  </p:stCondLst>
                                  <p:childTnLst>
                                    <p:set>
                                      <p:cBhvr>
                                        <p:cTn id="89" dur="1" fill="hold">
                                          <p:stCondLst>
                                            <p:cond delay="0"/>
                                          </p:stCondLst>
                                        </p:cTn>
                                        <p:tgtEl>
                                          <p:spTgt spid="14"/>
                                        </p:tgtEl>
                                        <p:attrNameLst>
                                          <p:attrName>style.visibility</p:attrName>
                                        </p:attrNameLst>
                                      </p:cBhvr>
                                      <p:to>
                                        <p:strVal val="visible"/>
                                      </p:to>
                                    </p:set>
                                    <p:anim calcmode="lin" valueType="num">
                                      <p:cBhvr>
                                        <p:cTn id="90" dur="750" fill="hold"/>
                                        <p:tgtEl>
                                          <p:spTgt spid="14"/>
                                        </p:tgtEl>
                                        <p:attrNameLst>
                                          <p:attrName>ppt_w</p:attrName>
                                        </p:attrNameLst>
                                      </p:cBhvr>
                                      <p:tavLst>
                                        <p:tav tm="0">
                                          <p:val>
                                            <p:fltVal val="0"/>
                                          </p:val>
                                        </p:tav>
                                        <p:tav tm="100000">
                                          <p:val>
                                            <p:strVal val="#ppt_w"/>
                                          </p:val>
                                        </p:tav>
                                      </p:tavLst>
                                    </p:anim>
                                    <p:anim calcmode="lin" valueType="num">
                                      <p:cBhvr>
                                        <p:cTn id="91" dur="750" fill="hold"/>
                                        <p:tgtEl>
                                          <p:spTgt spid="14"/>
                                        </p:tgtEl>
                                        <p:attrNameLst>
                                          <p:attrName>ppt_h</p:attrName>
                                        </p:attrNameLst>
                                      </p:cBhvr>
                                      <p:tavLst>
                                        <p:tav tm="0">
                                          <p:val>
                                            <p:fltVal val="0"/>
                                          </p:val>
                                        </p:tav>
                                        <p:tav tm="100000">
                                          <p:val>
                                            <p:strVal val="#ppt_h"/>
                                          </p:val>
                                        </p:tav>
                                      </p:tavLst>
                                    </p:anim>
                                    <p:anim calcmode="lin" valueType="num">
                                      <p:cBhvr>
                                        <p:cTn id="92" dur="750" fill="hold"/>
                                        <p:tgtEl>
                                          <p:spTgt spid="14"/>
                                        </p:tgtEl>
                                        <p:attrNameLst>
                                          <p:attrName>style.rotation</p:attrName>
                                        </p:attrNameLst>
                                      </p:cBhvr>
                                      <p:tavLst>
                                        <p:tav tm="0">
                                          <p:val>
                                            <p:fltVal val="90"/>
                                          </p:val>
                                        </p:tav>
                                        <p:tav tm="100000">
                                          <p:val>
                                            <p:fltVal val="0"/>
                                          </p:val>
                                        </p:tav>
                                      </p:tavLst>
                                    </p:anim>
                                    <p:animEffect transition="in" filter="fade">
                                      <p:cBhvr>
                                        <p:cTn id="93" dur="750"/>
                                        <p:tgtEl>
                                          <p:spTgt spid="14"/>
                                        </p:tgtEl>
                                      </p:cBhvr>
                                    </p:animEffect>
                                  </p:childTnLst>
                                </p:cTn>
                              </p:par>
                              <p:par>
                                <p:cTn id="94" presetID="31" presetClass="entr" presetSubtype="0" fill="hold" grpId="0" nodeType="withEffect">
                                  <p:stCondLst>
                                    <p:cond delay="0"/>
                                  </p:stCondLst>
                                  <p:childTnLst>
                                    <p:set>
                                      <p:cBhvr>
                                        <p:cTn id="95" dur="1" fill="hold">
                                          <p:stCondLst>
                                            <p:cond delay="0"/>
                                          </p:stCondLst>
                                        </p:cTn>
                                        <p:tgtEl>
                                          <p:spTgt spid="15"/>
                                        </p:tgtEl>
                                        <p:attrNameLst>
                                          <p:attrName>style.visibility</p:attrName>
                                        </p:attrNameLst>
                                      </p:cBhvr>
                                      <p:to>
                                        <p:strVal val="visible"/>
                                      </p:to>
                                    </p:set>
                                    <p:anim calcmode="lin" valueType="num">
                                      <p:cBhvr>
                                        <p:cTn id="96" dur="750" fill="hold"/>
                                        <p:tgtEl>
                                          <p:spTgt spid="15"/>
                                        </p:tgtEl>
                                        <p:attrNameLst>
                                          <p:attrName>ppt_w</p:attrName>
                                        </p:attrNameLst>
                                      </p:cBhvr>
                                      <p:tavLst>
                                        <p:tav tm="0">
                                          <p:val>
                                            <p:fltVal val="0"/>
                                          </p:val>
                                        </p:tav>
                                        <p:tav tm="100000">
                                          <p:val>
                                            <p:strVal val="#ppt_w"/>
                                          </p:val>
                                        </p:tav>
                                      </p:tavLst>
                                    </p:anim>
                                    <p:anim calcmode="lin" valueType="num">
                                      <p:cBhvr>
                                        <p:cTn id="97" dur="750" fill="hold"/>
                                        <p:tgtEl>
                                          <p:spTgt spid="15"/>
                                        </p:tgtEl>
                                        <p:attrNameLst>
                                          <p:attrName>ppt_h</p:attrName>
                                        </p:attrNameLst>
                                      </p:cBhvr>
                                      <p:tavLst>
                                        <p:tav tm="0">
                                          <p:val>
                                            <p:fltVal val="0"/>
                                          </p:val>
                                        </p:tav>
                                        <p:tav tm="100000">
                                          <p:val>
                                            <p:strVal val="#ppt_h"/>
                                          </p:val>
                                        </p:tav>
                                      </p:tavLst>
                                    </p:anim>
                                    <p:anim calcmode="lin" valueType="num">
                                      <p:cBhvr>
                                        <p:cTn id="98" dur="750" fill="hold"/>
                                        <p:tgtEl>
                                          <p:spTgt spid="15"/>
                                        </p:tgtEl>
                                        <p:attrNameLst>
                                          <p:attrName>style.rotation</p:attrName>
                                        </p:attrNameLst>
                                      </p:cBhvr>
                                      <p:tavLst>
                                        <p:tav tm="0">
                                          <p:val>
                                            <p:fltVal val="90"/>
                                          </p:val>
                                        </p:tav>
                                        <p:tav tm="100000">
                                          <p:val>
                                            <p:fltVal val="0"/>
                                          </p:val>
                                        </p:tav>
                                      </p:tavLst>
                                    </p:anim>
                                    <p:animEffect transition="in" filter="fade">
                                      <p:cBhvr>
                                        <p:cTn id="99" dur="750"/>
                                        <p:tgtEl>
                                          <p:spTgt spid="15"/>
                                        </p:tgtEl>
                                      </p:cBhvr>
                                    </p:animEffect>
                                  </p:childTnLst>
                                </p:cTn>
                              </p:par>
                              <p:par>
                                <p:cTn id="100" presetID="31" presetClass="entr" presetSubtype="0" fill="hold" grpId="0" nodeType="withEffect">
                                  <p:stCondLst>
                                    <p:cond delay="0"/>
                                  </p:stCondLst>
                                  <p:childTnLst>
                                    <p:set>
                                      <p:cBhvr>
                                        <p:cTn id="101" dur="1" fill="hold">
                                          <p:stCondLst>
                                            <p:cond delay="0"/>
                                          </p:stCondLst>
                                        </p:cTn>
                                        <p:tgtEl>
                                          <p:spTgt spid="16"/>
                                        </p:tgtEl>
                                        <p:attrNameLst>
                                          <p:attrName>style.visibility</p:attrName>
                                        </p:attrNameLst>
                                      </p:cBhvr>
                                      <p:to>
                                        <p:strVal val="visible"/>
                                      </p:to>
                                    </p:set>
                                    <p:anim calcmode="lin" valueType="num">
                                      <p:cBhvr>
                                        <p:cTn id="102" dur="750" fill="hold"/>
                                        <p:tgtEl>
                                          <p:spTgt spid="16"/>
                                        </p:tgtEl>
                                        <p:attrNameLst>
                                          <p:attrName>ppt_w</p:attrName>
                                        </p:attrNameLst>
                                      </p:cBhvr>
                                      <p:tavLst>
                                        <p:tav tm="0">
                                          <p:val>
                                            <p:fltVal val="0"/>
                                          </p:val>
                                        </p:tav>
                                        <p:tav tm="100000">
                                          <p:val>
                                            <p:strVal val="#ppt_w"/>
                                          </p:val>
                                        </p:tav>
                                      </p:tavLst>
                                    </p:anim>
                                    <p:anim calcmode="lin" valueType="num">
                                      <p:cBhvr>
                                        <p:cTn id="103" dur="750" fill="hold"/>
                                        <p:tgtEl>
                                          <p:spTgt spid="16"/>
                                        </p:tgtEl>
                                        <p:attrNameLst>
                                          <p:attrName>ppt_h</p:attrName>
                                        </p:attrNameLst>
                                      </p:cBhvr>
                                      <p:tavLst>
                                        <p:tav tm="0">
                                          <p:val>
                                            <p:fltVal val="0"/>
                                          </p:val>
                                        </p:tav>
                                        <p:tav tm="100000">
                                          <p:val>
                                            <p:strVal val="#ppt_h"/>
                                          </p:val>
                                        </p:tav>
                                      </p:tavLst>
                                    </p:anim>
                                    <p:anim calcmode="lin" valueType="num">
                                      <p:cBhvr>
                                        <p:cTn id="104" dur="750" fill="hold"/>
                                        <p:tgtEl>
                                          <p:spTgt spid="16"/>
                                        </p:tgtEl>
                                        <p:attrNameLst>
                                          <p:attrName>style.rotation</p:attrName>
                                        </p:attrNameLst>
                                      </p:cBhvr>
                                      <p:tavLst>
                                        <p:tav tm="0">
                                          <p:val>
                                            <p:fltVal val="90"/>
                                          </p:val>
                                        </p:tav>
                                        <p:tav tm="100000">
                                          <p:val>
                                            <p:fltVal val="0"/>
                                          </p:val>
                                        </p:tav>
                                      </p:tavLst>
                                    </p:anim>
                                    <p:animEffect transition="in" filter="fade">
                                      <p:cBhvr>
                                        <p:cTn id="105" dur="750"/>
                                        <p:tgtEl>
                                          <p:spTgt spid="16"/>
                                        </p:tgtEl>
                                      </p:cBhvr>
                                    </p:animEffect>
                                  </p:childTnLst>
                                </p:cTn>
                              </p:par>
                              <p:par>
                                <p:cTn id="106" presetID="31" presetClass="entr" presetSubtype="0" fill="hold" nodeType="withEffect">
                                  <p:stCondLst>
                                    <p:cond delay="0"/>
                                  </p:stCondLst>
                                  <p:childTnLst>
                                    <p:set>
                                      <p:cBhvr>
                                        <p:cTn id="107" dur="1" fill="hold">
                                          <p:stCondLst>
                                            <p:cond delay="0"/>
                                          </p:stCondLst>
                                        </p:cTn>
                                        <p:tgtEl>
                                          <p:spTgt spid="17"/>
                                        </p:tgtEl>
                                        <p:attrNameLst>
                                          <p:attrName>style.visibility</p:attrName>
                                        </p:attrNameLst>
                                      </p:cBhvr>
                                      <p:to>
                                        <p:strVal val="visible"/>
                                      </p:to>
                                    </p:set>
                                    <p:anim calcmode="lin" valueType="num">
                                      <p:cBhvr>
                                        <p:cTn id="108" dur="750" fill="hold"/>
                                        <p:tgtEl>
                                          <p:spTgt spid="17"/>
                                        </p:tgtEl>
                                        <p:attrNameLst>
                                          <p:attrName>ppt_w</p:attrName>
                                        </p:attrNameLst>
                                      </p:cBhvr>
                                      <p:tavLst>
                                        <p:tav tm="0">
                                          <p:val>
                                            <p:fltVal val="0"/>
                                          </p:val>
                                        </p:tav>
                                        <p:tav tm="100000">
                                          <p:val>
                                            <p:strVal val="#ppt_w"/>
                                          </p:val>
                                        </p:tav>
                                      </p:tavLst>
                                    </p:anim>
                                    <p:anim calcmode="lin" valueType="num">
                                      <p:cBhvr>
                                        <p:cTn id="109" dur="750" fill="hold"/>
                                        <p:tgtEl>
                                          <p:spTgt spid="17"/>
                                        </p:tgtEl>
                                        <p:attrNameLst>
                                          <p:attrName>ppt_h</p:attrName>
                                        </p:attrNameLst>
                                      </p:cBhvr>
                                      <p:tavLst>
                                        <p:tav tm="0">
                                          <p:val>
                                            <p:fltVal val="0"/>
                                          </p:val>
                                        </p:tav>
                                        <p:tav tm="100000">
                                          <p:val>
                                            <p:strVal val="#ppt_h"/>
                                          </p:val>
                                        </p:tav>
                                      </p:tavLst>
                                    </p:anim>
                                    <p:anim calcmode="lin" valueType="num">
                                      <p:cBhvr>
                                        <p:cTn id="110" dur="750" fill="hold"/>
                                        <p:tgtEl>
                                          <p:spTgt spid="17"/>
                                        </p:tgtEl>
                                        <p:attrNameLst>
                                          <p:attrName>style.rotation</p:attrName>
                                        </p:attrNameLst>
                                      </p:cBhvr>
                                      <p:tavLst>
                                        <p:tav tm="0">
                                          <p:val>
                                            <p:fltVal val="90"/>
                                          </p:val>
                                        </p:tav>
                                        <p:tav tm="100000">
                                          <p:val>
                                            <p:fltVal val="0"/>
                                          </p:val>
                                        </p:tav>
                                      </p:tavLst>
                                    </p:anim>
                                    <p:animEffect transition="in" filter="fade">
                                      <p:cBhvr>
                                        <p:cTn id="111" dur="750"/>
                                        <p:tgtEl>
                                          <p:spTgt spid="17"/>
                                        </p:tgtEl>
                                      </p:cBhvr>
                                    </p:animEffect>
                                  </p:childTnLst>
                                </p:cTn>
                              </p:par>
                              <p:par>
                                <p:cTn id="112" presetID="31" presetClass="entr" presetSubtype="0" fill="hold" grpId="0" nodeType="withEffect">
                                  <p:stCondLst>
                                    <p:cond delay="0"/>
                                  </p:stCondLst>
                                  <p:childTnLst>
                                    <p:set>
                                      <p:cBhvr>
                                        <p:cTn id="113" dur="1" fill="hold">
                                          <p:stCondLst>
                                            <p:cond delay="0"/>
                                          </p:stCondLst>
                                        </p:cTn>
                                        <p:tgtEl>
                                          <p:spTgt spid="27"/>
                                        </p:tgtEl>
                                        <p:attrNameLst>
                                          <p:attrName>style.visibility</p:attrName>
                                        </p:attrNameLst>
                                      </p:cBhvr>
                                      <p:to>
                                        <p:strVal val="visible"/>
                                      </p:to>
                                    </p:set>
                                    <p:anim calcmode="lin" valueType="num">
                                      <p:cBhvr>
                                        <p:cTn id="114" dur="750" fill="hold"/>
                                        <p:tgtEl>
                                          <p:spTgt spid="27"/>
                                        </p:tgtEl>
                                        <p:attrNameLst>
                                          <p:attrName>ppt_w</p:attrName>
                                        </p:attrNameLst>
                                      </p:cBhvr>
                                      <p:tavLst>
                                        <p:tav tm="0">
                                          <p:val>
                                            <p:fltVal val="0"/>
                                          </p:val>
                                        </p:tav>
                                        <p:tav tm="100000">
                                          <p:val>
                                            <p:strVal val="#ppt_w"/>
                                          </p:val>
                                        </p:tav>
                                      </p:tavLst>
                                    </p:anim>
                                    <p:anim calcmode="lin" valueType="num">
                                      <p:cBhvr>
                                        <p:cTn id="115" dur="750" fill="hold"/>
                                        <p:tgtEl>
                                          <p:spTgt spid="27"/>
                                        </p:tgtEl>
                                        <p:attrNameLst>
                                          <p:attrName>ppt_h</p:attrName>
                                        </p:attrNameLst>
                                      </p:cBhvr>
                                      <p:tavLst>
                                        <p:tav tm="0">
                                          <p:val>
                                            <p:fltVal val="0"/>
                                          </p:val>
                                        </p:tav>
                                        <p:tav tm="100000">
                                          <p:val>
                                            <p:strVal val="#ppt_h"/>
                                          </p:val>
                                        </p:tav>
                                      </p:tavLst>
                                    </p:anim>
                                    <p:anim calcmode="lin" valueType="num">
                                      <p:cBhvr>
                                        <p:cTn id="116" dur="750" fill="hold"/>
                                        <p:tgtEl>
                                          <p:spTgt spid="27"/>
                                        </p:tgtEl>
                                        <p:attrNameLst>
                                          <p:attrName>style.rotation</p:attrName>
                                        </p:attrNameLst>
                                      </p:cBhvr>
                                      <p:tavLst>
                                        <p:tav tm="0">
                                          <p:val>
                                            <p:fltVal val="90"/>
                                          </p:val>
                                        </p:tav>
                                        <p:tav tm="100000">
                                          <p:val>
                                            <p:fltVal val="0"/>
                                          </p:val>
                                        </p:tav>
                                      </p:tavLst>
                                    </p:anim>
                                    <p:animEffect transition="in" filter="fade">
                                      <p:cBhvr>
                                        <p:cTn id="117" dur="7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26" grpId="0"/>
      <p:bldP spid="27" grpId="0"/>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60"/>
          <p:cNvSpPr>
            <a:spLocks noChangeArrowheads="1"/>
          </p:cNvSpPr>
          <p:nvPr/>
        </p:nvSpPr>
        <p:spPr bwMode="auto">
          <a:xfrm>
            <a:off x="2110575" y="1481705"/>
            <a:ext cx="3374121" cy="1620000"/>
          </a:xfrm>
          <a:prstGeom prst="rightArrow">
            <a:avLst>
              <a:gd name="adj1" fmla="val 68556"/>
              <a:gd name="adj2" fmla="val 38969"/>
            </a:avLst>
          </a:prstGeom>
          <a:solidFill>
            <a:schemeClr val="tx2">
              <a:lumMod val="60000"/>
              <a:lumOff val="40000"/>
              <a:alpha val="60000"/>
            </a:schemeClr>
          </a:solidFill>
          <a:ln w="25400">
            <a:solidFill>
              <a:schemeClr val="accent1"/>
            </a:solidFill>
          </a:ln>
          <a:effectLst>
            <a:outerShdw blurRad="225425" dist="38100" dir="5220000" algn="ctr">
              <a:srgbClr val="000000">
                <a:alpha val="33000"/>
              </a:srgbClr>
            </a:outerShdw>
          </a:effectLst>
          <a:scene3d>
            <a:camera prst="orthographicFront"/>
            <a:lightRig rig="flat" dir="t"/>
          </a:scene3d>
          <a:sp3d contourW="19050">
            <a:bevelT w="101600" prst="artDeco"/>
            <a:bevelB w="0" h="0"/>
            <a:contourClr>
              <a:schemeClr val="bg1"/>
            </a:contourClr>
          </a:sp3d>
        </p:spPr>
        <p:style>
          <a:lnRef idx="1">
            <a:schemeClr val="accent2"/>
          </a:lnRef>
          <a:fillRef idx="3">
            <a:schemeClr val="accent2"/>
          </a:fillRef>
          <a:effectRef idx="2">
            <a:schemeClr val="accent2"/>
          </a:effectRef>
          <a:fontRef idx="minor">
            <a:schemeClr val="lt1"/>
          </a:fontRef>
        </p:style>
        <p:txBody>
          <a:bodyPr lIns="68562" tIns="34281" rIns="68562" bIns="34281" anchor="ctr">
            <a:sp3d/>
          </a:bodyPr>
          <a:lstStyle/>
          <a:p>
            <a:pPr marL="0" lvl="2" algn="ctr" eaLnBrk="0" fontAlgn="ctr" hangingPunct="0">
              <a:buClr>
                <a:srgbClr val="FF0000"/>
              </a:buClr>
              <a:buSzPct val="70000"/>
              <a:buFont typeface="Wingdings" pitchFamily="2" charset="2"/>
              <a:buChar char="u"/>
              <a:tabLst>
                <a:tab pos="102366" algn="l"/>
              </a:tabLst>
              <a:defRPr/>
            </a:pPr>
            <a:endParaRPr lang="zh-CN" altLang="en-US" sz="1000" dirty="0">
              <a:latin typeface="微软雅黑" pitchFamily="34" charset="-122"/>
              <a:ea typeface="微软雅黑" pitchFamily="34" charset="-122"/>
            </a:endParaRPr>
          </a:p>
        </p:txBody>
      </p:sp>
      <p:grpSp>
        <p:nvGrpSpPr>
          <p:cNvPr id="3" name="组合 2"/>
          <p:cNvGrpSpPr/>
          <p:nvPr/>
        </p:nvGrpSpPr>
        <p:grpSpPr>
          <a:xfrm>
            <a:off x="2343714" y="978545"/>
            <a:ext cx="2375869" cy="1247775"/>
            <a:chOff x="2591171" y="1881188"/>
            <a:chExt cx="3168650" cy="1663700"/>
          </a:xfrm>
        </p:grpSpPr>
        <p:grpSp>
          <p:nvGrpSpPr>
            <p:cNvPr id="4" name="组合 23"/>
            <p:cNvGrpSpPr>
              <a:grpSpLocks/>
            </p:cNvGrpSpPr>
            <p:nvPr/>
          </p:nvGrpSpPr>
          <p:grpSpPr bwMode="auto">
            <a:xfrm>
              <a:off x="2591171" y="1881188"/>
              <a:ext cx="3168650" cy="1366837"/>
              <a:chOff x="4938689" y="3803653"/>
              <a:chExt cx="3160156" cy="1208243"/>
            </a:xfrm>
          </p:grpSpPr>
          <p:sp>
            <p:nvSpPr>
              <p:cNvPr id="8" name="圆角矩形 7"/>
              <p:cNvSpPr/>
              <p:nvPr/>
            </p:nvSpPr>
            <p:spPr bwMode="auto">
              <a:xfrm>
                <a:off x="4938689" y="3803653"/>
                <a:ext cx="3160156" cy="1208243"/>
              </a:xfrm>
              <a:prstGeom prst="roundRect">
                <a:avLst>
                  <a:gd name="adj" fmla="val 7848"/>
                </a:avLst>
              </a:prstGeom>
              <a:gradFill flip="none" rotWithShape="1">
                <a:gsLst>
                  <a:gs pos="30000">
                    <a:schemeClr val="bg1"/>
                  </a:gs>
                  <a:gs pos="100000">
                    <a:schemeClr val="bg1">
                      <a:lumMod val="75000"/>
                    </a:schemeClr>
                  </a:gs>
                </a:gsLst>
                <a:lin ang="2700000" scaled="1"/>
                <a:tileRect/>
              </a:gradFill>
              <a:ln w="38100">
                <a:solidFill>
                  <a:schemeClr val="tx2">
                    <a:lumMod val="60000"/>
                    <a:lumOff val="40000"/>
                  </a:schemeClr>
                </a:solidFill>
              </a:ln>
              <a:effectLst>
                <a:outerShdw blurRad="225425" dist="38100" dir="5220000" algn="ctr">
                  <a:srgbClr val="000000">
                    <a:alpha val="33000"/>
                  </a:srgbClr>
                </a:outerShdw>
              </a:effectLst>
              <a:scene3d>
                <a:camera prst="orthographicFront"/>
                <a:lightRig rig="flat" dir="t"/>
              </a:scene3d>
              <a:sp3d contourW="19050">
                <a:bevelT w="165100" h="127000" prst="artDeco"/>
                <a:bevelB w="0" h="0"/>
                <a:contourClr>
                  <a:schemeClr val="bg1"/>
                </a:contourClr>
              </a:sp3d>
            </p:spPr>
            <p:style>
              <a:lnRef idx="1">
                <a:schemeClr val="accent2"/>
              </a:lnRef>
              <a:fillRef idx="3">
                <a:schemeClr val="accent2"/>
              </a:fillRef>
              <a:effectRef idx="2">
                <a:schemeClr val="accent2"/>
              </a:effectRef>
              <a:fontRef idx="minor">
                <a:schemeClr val="lt1"/>
              </a:fontRef>
            </p:style>
            <p:txBody>
              <a:bodyPr anchor="ctr">
                <a:sp3d/>
              </a:bodyPr>
              <a:lstStyle/>
              <a:p>
                <a:pPr marL="0" lvl="2" algn="ctr" eaLnBrk="0" fontAlgn="ctr" hangingPunct="0">
                  <a:buClr>
                    <a:srgbClr val="FF0000"/>
                  </a:buClr>
                  <a:buSzPct val="70000"/>
                  <a:buFont typeface="Wingdings" pitchFamily="2" charset="2"/>
                  <a:buChar char="n"/>
                  <a:tabLst>
                    <a:tab pos="102366" algn="l"/>
                  </a:tabLst>
                  <a:defRPr/>
                </a:pPr>
                <a:endParaRPr lang="zh-CN" altLang="en-US" sz="1000" dirty="0">
                  <a:solidFill>
                    <a:schemeClr val="tx1"/>
                  </a:solidFill>
                  <a:latin typeface="微软雅黑" pitchFamily="34" charset="-122"/>
                  <a:ea typeface="微软雅黑" pitchFamily="34" charset="-122"/>
                </a:endParaRPr>
              </a:p>
            </p:txBody>
          </p:sp>
          <p:sp>
            <p:nvSpPr>
              <p:cNvPr id="9" name="矩形 87"/>
              <p:cNvSpPr>
                <a:spLocks noChangeArrowheads="1"/>
              </p:cNvSpPr>
              <p:nvPr/>
            </p:nvSpPr>
            <p:spPr bwMode="auto">
              <a:xfrm>
                <a:off x="4968209" y="4022248"/>
                <a:ext cx="3101117" cy="47158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0" fontAlgn="ctr" hangingPunct="0">
                  <a:buClr>
                    <a:srgbClr val="FF0000"/>
                  </a:buClr>
                  <a:buSzPct val="70000"/>
                </a:pPr>
                <a:r>
                  <a:rPr lang="zh-CN" altLang="en-US" sz="1000" dirty="0">
                    <a:latin typeface="微软雅黑" pitchFamily="34" charset="-122"/>
                    <a:ea typeface="微软雅黑" pitchFamily="34" charset="-122"/>
                  </a:rPr>
                  <a:t>点击添加文本 点击添加文本</a:t>
                </a:r>
              </a:p>
              <a:p>
                <a:pPr algn="ctr" eaLnBrk="0" fontAlgn="ctr" hangingPunct="0">
                  <a:buClr>
                    <a:srgbClr val="FF0000"/>
                  </a:buClr>
                  <a:buSzPct val="70000"/>
                </a:pPr>
                <a:r>
                  <a:rPr lang="zh-CN" altLang="en-US" sz="1000" dirty="0">
                    <a:latin typeface="微软雅黑" pitchFamily="34" charset="-122"/>
                    <a:ea typeface="微软雅黑" pitchFamily="34" charset="-122"/>
                  </a:rPr>
                  <a:t>点击添加文本 点击添加文本</a:t>
                </a:r>
              </a:p>
            </p:txBody>
          </p:sp>
        </p:grpSp>
        <p:grpSp>
          <p:nvGrpSpPr>
            <p:cNvPr id="5" name="组合 26"/>
            <p:cNvGrpSpPr>
              <a:grpSpLocks noChangeAspect="1"/>
            </p:cNvGrpSpPr>
            <p:nvPr/>
          </p:nvGrpSpPr>
          <p:grpSpPr bwMode="auto">
            <a:xfrm>
              <a:off x="2954708" y="2990850"/>
              <a:ext cx="2443163" cy="554038"/>
              <a:chOff x="855540" y="3513439"/>
              <a:chExt cx="1399872" cy="987727"/>
            </a:xfrm>
            <a:solidFill>
              <a:schemeClr val="tx2">
                <a:lumMod val="60000"/>
                <a:lumOff val="40000"/>
              </a:schemeClr>
            </a:solidFill>
          </p:grpSpPr>
          <p:sp>
            <p:nvSpPr>
              <p:cNvPr id="6" name="圆角矩形 5"/>
              <p:cNvSpPr/>
              <p:nvPr/>
            </p:nvSpPr>
            <p:spPr>
              <a:xfrm>
                <a:off x="855540" y="3513439"/>
                <a:ext cx="1399872" cy="987727"/>
              </a:xfrm>
              <a:prstGeom prst="roundRect">
                <a:avLst>
                  <a:gd name="adj" fmla="val 10568"/>
                </a:avLst>
              </a:prstGeom>
              <a:grpFill/>
              <a:ln w="25400">
                <a:noFill/>
              </a:ln>
              <a:effectLst>
                <a:outerShdw blurRad="225425" dist="38100" dir="5220000" algn="ctr">
                  <a:srgbClr val="000000">
                    <a:alpha val="33000"/>
                  </a:srgbClr>
                </a:outerShdw>
              </a:effectLst>
              <a:scene3d>
                <a:camera prst="orthographicFront"/>
                <a:lightRig rig="flat" dir="t"/>
              </a:scene3d>
              <a:sp3d contourW="19050">
                <a:bevelT prst="convex"/>
                <a:bevelB w="0" h="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buClr>
                    <a:srgbClr val="FF0000"/>
                  </a:buClr>
                  <a:buSzPct val="70000"/>
                  <a:buFont typeface="Wingdings" pitchFamily="2" charset="2"/>
                  <a:buChar char="u"/>
                  <a:defRPr/>
                </a:pPr>
                <a:endParaRPr lang="zh-CN" altLang="en-US" sz="1200" b="1">
                  <a:solidFill>
                    <a:schemeClr val="bg1"/>
                  </a:solidFill>
                  <a:latin typeface="微软雅黑" pitchFamily="34" charset="-122"/>
                  <a:ea typeface="微软雅黑" pitchFamily="34" charset="-122"/>
                </a:endParaRPr>
              </a:p>
            </p:txBody>
          </p:sp>
          <p:sp>
            <p:nvSpPr>
              <p:cNvPr id="7" name="矩形 14"/>
              <p:cNvSpPr>
                <a:spLocks noChangeArrowheads="1"/>
              </p:cNvSpPr>
              <p:nvPr/>
            </p:nvSpPr>
            <p:spPr bwMode="auto">
              <a:xfrm>
                <a:off x="1004859" y="3678084"/>
                <a:ext cx="1101235" cy="658436"/>
              </a:xfrm>
              <a:prstGeom prst="rect">
                <a:avLst/>
              </a:prstGeom>
              <a:grpFill/>
              <a:ln w="9525">
                <a:noFill/>
                <a:miter lim="800000"/>
                <a:headEnd/>
                <a:tailEnd/>
              </a:ln>
            </p:spPr>
            <p:txBody>
              <a:bodyPr anchor="ctr">
                <a:spAutoFit/>
              </a:bodyPr>
              <a:lstStyle/>
              <a:p>
                <a:pPr algn="ctr" fontAlgn="ctr">
                  <a:buClr>
                    <a:srgbClr val="FF0000"/>
                  </a:buClr>
                  <a:buSzPct val="70000"/>
                  <a:defRPr/>
                </a:pPr>
                <a:r>
                  <a:rPr kumimoji="1" lang="zh-CN" altLang="en-US" sz="1200" dirty="0">
                    <a:solidFill>
                      <a:schemeClr val="bg1"/>
                    </a:solidFill>
                    <a:effectLst>
                      <a:reflection blurRad="6350" stA="50000" endA="300" endPos="50000" dist="29997" dir="5400000" sy="-100000" algn="bl" rotWithShape="0"/>
                    </a:effectLst>
                    <a:latin typeface="微软雅黑" pitchFamily="34" charset="-122"/>
                    <a:ea typeface="微软雅黑" pitchFamily="34" charset="-122"/>
                  </a:rPr>
                  <a:t>添加标题</a:t>
                </a:r>
              </a:p>
            </p:txBody>
          </p:sp>
        </p:grpSp>
      </p:grpSp>
      <p:grpSp>
        <p:nvGrpSpPr>
          <p:cNvPr id="10" name="组合 9"/>
          <p:cNvGrpSpPr/>
          <p:nvPr/>
        </p:nvGrpSpPr>
        <p:grpSpPr>
          <a:xfrm>
            <a:off x="2343714" y="2378719"/>
            <a:ext cx="2375869" cy="1243013"/>
            <a:chOff x="2591171" y="3748088"/>
            <a:chExt cx="3168650" cy="1657350"/>
          </a:xfrm>
        </p:grpSpPr>
        <p:grpSp>
          <p:nvGrpSpPr>
            <p:cNvPr id="11" name="组合 23"/>
            <p:cNvGrpSpPr>
              <a:grpSpLocks/>
            </p:cNvGrpSpPr>
            <p:nvPr/>
          </p:nvGrpSpPr>
          <p:grpSpPr bwMode="auto">
            <a:xfrm>
              <a:off x="2591171" y="4037013"/>
              <a:ext cx="3168650" cy="1368425"/>
              <a:chOff x="4938688" y="3803655"/>
              <a:chExt cx="3160156" cy="1363190"/>
            </a:xfrm>
          </p:grpSpPr>
          <p:sp>
            <p:nvSpPr>
              <p:cNvPr id="15" name="圆角矩形 14"/>
              <p:cNvSpPr/>
              <p:nvPr/>
            </p:nvSpPr>
            <p:spPr bwMode="auto">
              <a:xfrm>
                <a:off x="4938688" y="3803655"/>
                <a:ext cx="3160156" cy="1363190"/>
              </a:xfrm>
              <a:prstGeom prst="roundRect">
                <a:avLst>
                  <a:gd name="adj" fmla="val 7848"/>
                </a:avLst>
              </a:prstGeom>
              <a:gradFill flip="none" rotWithShape="1">
                <a:gsLst>
                  <a:gs pos="30000">
                    <a:schemeClr val="bg1"/>
                  </a:gs>
                  <a:gs pos="100000">
                    <a:schemeClr val="bg1">
                      <a:lumMod val="75000"/>
                    </a:schemeClr>
                  </a:gs>
                </a:gsLst>
                <a:lin ang="2700000" scaled="1"/>
                <a:tileRect/>
              </a:gradFill>
              <a:ln w="38100">
                <a:solidFill>
                  <a:schemeClr val="tx2">
                    <a:lumMod val="60000"/>
                    <a:lumOff val="40000"/>
                  </a:schemeClr>
                </a:solidFill>
              </a:ln>
              <a:effectLst>
                <a:outerShdw blurRad="225425" dist="38100" dir="5220000" algn="ctr">
                  <a:srgbClr val="000000">
                    <a:alpha val="33000"/>
                  </a:srgbClr>
                </a:outerShdw>
              </a:effectLst>
              <a:scene3d>
                <a:camera prst="orthographicFront"/>
                <a:lightRig rig="flat" dir="t"/>
              </a:scene3d>
              <a:sp3d contourW="19050">
                <a:bevelT w="165100" h="127000" prst="artDeco"/>
                <a:bevelB w="0" h="0"/>
                <a:contourClr>
                  <a:schemeClr val="bg1"/>
                </a:contourClr>
              </a:sp3d>
            </p:spPr>
            <p:style>
              <a:lnRef idx="1">
                <a:schemeClr val="accent2"/>
              </a:lnRef>
              <a:fillRef idx="3">
                <a:schemeClr val="accent2"/>
              </a:fillRef>
              <a:effectRef idx="2">
                <a:schemeClr val="accent2"/>
              </a:effectRef>
              <a:fontRef idx="minor">
                <a:schemeClr val="lt1"/>
              </a:fontRef>
            </p:style>
            <p:txBody>
              <a:bodyPr anchor="ctr">
                <a:sp3d/>
              </a:bodyPr>
              <a:lstStyle/>
              <a:p>
                <a:pPr marL="0" lvl="2" algn="ctr" eaLnBrk="0" fontAlgn="ctr" hangingPunct="0">
                  <a:buClr>
                    <a:srgbClr val="FF0000"/>
                  </a:buClr>
                  <a:buSzPct val="70000"/>
                  <a:buFont typeface="Wingdings" pitchFamily="2" charset="2"/>
                  <a:buChar char="n"/>
                  <a:tabLst>
                    <a:tab pos="102366" algn="l"/>
                  </a:tabLst>
                  <a:defRPr/>
                </a:pPr>
                <a:endParaRPr lang="zh-CN" altLang="en-US" sz="1000" dirty="0">
                  <a:solidFill>
                    <a:schemeClr val="tx1"/>
                  </a:solidFill>
                  <a:latin typeface="微软雅黑" pitchFamily="34" charset="-122"/>
                  <a:ea typeface="微软雅黑" pitchFamily="34" charset="-122"/>
                </a:endParaRPr>
              </a:p>
            </p:txBody>
          </p:sp>
          <p:sp>
            <p:nvSpPr>
              <p:cNvPr id="16" name="矩形 87"/>
              <p:cNvSpPr>
                <a:spLocks noChangeArrowheads="1"/>
              </p:cNvSpPr>
              <p:nvPr/>
            </p:nvSpPr>
            <p:spPr bwMode="auto">
              <a:xfrm>
                <a:off x="5052459" y="4390038"/>
                <a:ext cx="2932616" cy="5314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p>
                <a:pPr algn="ctr" eaLnBrk="0" fontAlgn="ctr" hangingPunct="0">
                  <a:buClr>
                    <a:srgbClr val="FF0000"/>
                  </a:buClr>
                  <a:buSzPct val="70000"/>
                </a:pPr>
                <a:r>
                  <a:rPr lang="zh-CN" altLang="en-US" sz="1000" dirty="0">
                    <a:latin typeface="微软雅黑" pitchFamily="34" charset="-122"/>
                    <a:ea typeface="微软雅黑" pitchFamily="34" charset="-122"/>
                  </a:rPr>
                  <a:t>点击添加文本 点击添加文本</a:t>
                </a:r>
              </a:p>
              <a:p>
                <a:pPr algn="ctr" eaLnBrk="0" fontAlgn="ctr" hangingPunct="0">
                  <a:buClr>
                    <a:srgbClr val="FF0000"/>
                  </a:buClr>
                  <a:buSzPct val="70000"/>
                </a:pPr>
                <a:r>
                  <a:rPr lang="zh-CN" altLang="en-US" sz="1000" dirty="0">
                    <a:latin typeface="微软雅黑" pitchFamily="34" charset="-122"/>
                    <a:ea typeface="微软雅黑" pitchFamily="34" charset="-122"/>
                  </a:rPr>
                  <a:t>点击添加文本 点击添加文本</a:t>
                </a:r>
              </a:p>
            </p:txBody>
          </p:sp>
        </p:grpSp>
        <p:grpSp>
          <p:nvGrpSpPr>
            <p:cNvPr id="12" name="组合 26"/>
            <p:cNvGrpSpPr>
              <a:grpSpLocks noChangeAspect="1"/>
            </p:cNvGrpSpPr>
            <p:nvPr/>
          </p:nvGrpSpPr>
          <p:grpSpPr bwMode="auto">
            <a:xfrm>
              <a:off x="2954708" y="3748088"/>
              <a:ext cx="2443163" cy="555625"/>
              <a:chOff x="855540" y="3513439"/>
              <a:chExt cx="1399872" cy="987727"/>
            </a:xfrm>
            <a:solidFill>
              <a:schemeClr val="tx2">
                <a:lumMod val="60000"/>
                <a:lumOff val="40000"/>
              </a:schemeClr>
            </a:solidFill>
          </p:grpSpPr>
          <p:sp>
            <p:nvSpPr>
              <p:cNvPr id="13" name="圆角矩形 12"/>
              <p:cNvSpPr/>
              <p:nvPr/>
            </p:nvSpPr>
            <p:spPr>
              <a:xfrm>
                <a:off x="855540" y="3513439"/>
                <a:ext cx="1399872" cy="987727"/>
              </a:xfrm>
              <a:prstGeom prst="roundRect">
                <a:avLst>
                  <a:gd name="adj" fmla="val 10568"/>
                </a:avLst>
              </a:prstGeom>
              <a:grpFill/>
              <a:ln w="25400">
                <a:noFill/>
              </a:ln>
              <a:effectLst>
                <a:outerShdw blurRad="225425" dist="38100" dir="5220000" algn="ctr">
                  <a:srgbClr val="000000">
                    <a:alpha val="33000"/>
                  </a:srgbClr>
                </a:outerShdw>
              </a:effectLst>
              <a:scene3d>
                <a:camera prst="orthographicFront"/>
                <a:lightRig rig="flat" dir="t"/>
              </a:scene3d>
              <a:sp3d contourW="19050">
                <a:bevelT prst="convex"/>
                <a:bevelB w="0" h="0"/>
                <a:contourClr>
                  <a:srgbClr val="AFEAFF"/>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buClr>
                    <a:srgbClr val="FF0000"/>
                  </a:buClr>
                  <a:buSzPct val="70000"/>
                  <a:buFont typeface="Wingdings" pitchFamily="2" charset="2"/>
                  <a:buChar char="u"/>
                  <a:defRPr/>
                </a:pPr>
                <a:endParaRPr lang="zh-CN" altLang="en-US" sz="1200" b="1">
                  <a:solidFill>
                    <a:schemeClr val="bg1"/>
                  </a:solidFill>
                  <a:latin typeface="微软雅黑" pitchFamily="34" charset="-122"/>
                  <a:ea typeface="微软雅黑" pitchFamily="34" charset="-122"/>
                </a:endParaRPr>
              </a:p>
            </p:txBody>
          </p:sp>
          <p:sp>
            <p:nvSpPr>
              <p:cNvPr id="14" name="矩形 13"/>
              <p:cNvSpPr>
                <a:spLocks noChangeArrowheads="1"/>
              </p:cNvSpPr>
              <p:nvPr/>
            </p:nvSpPr>
            <p:spPr bwMode="auto">
              <a:xfrm>
                <a:off x="930021" y="3679024"/>
                <a:ext cx="1250910" cy="656556"/>
              </a:xfrm>
              <a:prstGeom prst="rect">
                <a:avLst/>
              </a:prstGeom>
              <a:grpFill/>
              <a:ln w="9525">
                <a:noFill/>
                <a:miter lim="800000"/>
                <a:headEnd/>
                <a:tailEnd/>
              </a:ln>
            </p:spPr>
            <p:txBody>
              <a:bodyPr anchor="ctr">
                <a:spAutoFit/>
              </a:bodyPr>
              <a:lstStyle/>
              <a:p>
                <a:pPr algn="ctr" fontAlgn="ctr">
                  <a:buClr>
                    <a:srgbClr val="FF0000"/>
                  </a:buClr>
                  <a:buSzPct val="70000"/>
                  <a:defRPr/>
                </a:pPr>
                <a:r>
                  <a:rPr kumimoji="1" lang="zh-CN" altLang="en-US" sz="1200" dirty="0">
                    <a:solidFill>
                      <a:schemeClr val="bg1"/>
                    </a:solidFill>
                    <a:effectLst>
                      <a:reflection blurRad="6350" stA="50000" endA="300" endPos="50000" dist="29997" dir="5400000" sy="-100000" algn="bl" rotWithShape="0"/>
                    </a:effectLst>
                    <a:latin typeface="微软雅黑" pitchFamily="34" charset="-122"/>
                    <a:ea typeface="微软雅黑" pitchFamily="34" charset="-122"/>
                  </a:rPr>
                  <a:t>添加标题</a:t>
                </a:r>
              </a:p>
            </p:txBody>
          </p:sp>
        </p:grpSp>
      </p:grpSp>
      <p:grpSp>
        <p:nvGrpSpPr>
          <p:cNvPr id="17" name="组合 43"/>
          <p:cNvGrpSpPr>
            <a:grpSpLocks/>
          </p:cNvGrpSpPr>
          <p:nvPr/>
        </p:nvGrpSpPr>
        <p:grpSpPr bwMode="auto">
          <a:xfrm>
            <a:off x="5569468" y="1548854"/>
            <a:ext cx="1484322" cy="1485900"/>
            <a:chOff x="5217600" y="3058600"/>
            <a:chExt cx="1116000" cy="1116000"/>
          </a:xfrm>
          <a:solidFill>
            <a:schemeClr val="tx2">
              <a:lumMod val="60000"/>
              <a:lumOff val="40000"/>
            </a:schemeClr>
          </a:solidFill>
        </p:grpSpPr>
        <p:sp>
          <p:nvSpPr>
            <p:cNvPr id="18" name="Oval 2"/>
            <p:cNvSpPr>
              <a:spLocks noChangeAspect="1" noChangeArrowheads="1"/>
            </p:cNvSpPr>
            <p:nvPr/>
          </p:nvSpPr>
          <p:spPr bwMode="auto">
            <a:xfrm>
              <a:off x="5217600" y="3058600"/>
              <a:ext cx="1116000" cy="1116000"/>
            </a:xfrm>
            <a:prstGeom prst="ellipse">
              <a:avLst/>
            </a:prstGeom>
            <a:grpFill/>
            <a:ln w="25400">
              <a:noFill/>
            </a:ln>
            <a:effectLst>
              <a:outerShdw blurRad="225425" dist="38100" dir="5220000" algn="ctr">
                <a:srgbClr val="000000">
                  <a:alpha val="33000"/>
                </a:srgbClr>
              </a:outerShdw>
            </a:effectLst>
            <a:scene3d>
              <a:camera prst="orthographicFront"/>
              <a:lightRig rig="flat" dir="t"/>
            </a:scene3d>
            <a:sp3d extrusionH="304800" contourW="19050">
              <a:bevelT prst="convex"/>
              <a:bevelB w="0" h="0"/>
              <a:contourClr>
                <a:srgbClr val="FFE593"/>
              </a:contourClr>
            </a:sp3d>
          </p:spPr>
          <p:style>
            <a:lnRef idx="1">
              <a:schemeClr val="accent2"/>
            </a:lnRef>
            <a:fillRef idx="3">
              <a:schemeClr val="accent2"/>
            </a:fillRef>
            <a:effectRef idx="2">
              <a:schemeClr val="accent2"/>
            </a:effectRef>
            <a:fontRef idx="minor">
              <a:schemeClr val="lt1"/>
            </a:fontRef>
          </p:style>
          <p:txBody>
            <a:bodyPr anchor="ctr">
              <a:sp3d/>
            </a:bodyPr>
            <a:lstStyle/>
            <a:p>
              <a:pPr algn="ctr" eaLnBrk="0" fontAlgn="ctr" hangingPunct="0">
                <a:buClr>
                  <a:srgbClr val="FF0000"/>
                </a:buClr>
                <a:buSzPct val="70000"/>
                <a:defRPr/>
              </a:pPr>
              <a:endParaRPr lang="fr-FR" altLang="zh-CN" sz="1200" b="1" dirty="0">
                <a:solidFill>
                  <a:schemeClr val="bg1"/>
                </a:solidFill>
                <a:latin typeface="微软雅黑" pitchFamily="34" charset="-122"/>
                <a:ea typeface="微软雅黑" pitchFamily="34" charset="-122"/>
              </a:endParaRPr>
            </a:p>
          </p:txBody>
        </p:sp>
        <p:sp>
          <p:nvSpPr>
            <p:cNvPr id="19" name="椭圆 18"/>
            <p:cNvSpPr>
              <a:spLocks/>
            </p:cNvSpPr>
            <p:nvPr/>
          </p:nvSpPr>
          <p:spPr>
            <a:xfrm rot="19388639">
              <a:off x="5222074" y="3126562"/>
              <a:ext cx="756231" cy="54011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FFFF"/>
                </a:solidFill>
                <a:ea typeface="微软雅黑" pitchFamily="34" charset="-122"/>
              </a:endParaRPr>
            </a:p>
          </p:txBody>
        </p:sp>
        <p:sp>
          <p:nvSpPr>
            <p:cNvPr id="20" name="椭圆 19"/>
            <p:cNvSpPr/>
            <p:nvPr/>
          </p:nvSpPr>
          <p:spPr>
            <a:xfrm>
              <a:off x="5327131" y="3179241"/>
              <a:ext cx="846138" cy="84931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FFFF"/>
                </a:solidFill>
                <a:ea typeface="微软雅黑" pitchFamily="34" charset="-122"/>
              </a:endParaRPr>
            </a:p>
          </p:txBody>
        </p:sp>
      </p:grpSp>
      <p:sp>
        <p:nvSpPr>
          <p:cNvPr id="21" name="TextBox 20"/>
          <p:cNvSpPr txBox="1"/>
          <p:nvPr/>
        </p:nvSpPr>
        <p:spPr>
          <a:xfrm>
            <a:off x="5782720" y="2145513"/>
            <a:ext cx="1187823" cy="346230"/>
          </a:xfrm>
          <a:prstGeom prst="rect">
            <a:avLst/>
          </a:prstGeom>
          <a:noFill/>
        </p:spPr>
        <p:txBody>
          <a:bodyPr wrap="square" lIns="68562" tIns="34281" rIns="68562" bIns="34281" rtlCol="0">
            <a:spAutoFit/>
          </a:bodyPr>
          <a:lstStyle/>
          <a:p>
            <a:r>
              <a:rPr lang="zh-CN" altLang="en-US" dirty="0" smtClean="0">
                <a:solidFill>
                  <a:schemeClr val="bg1"/>
                </a:solidFill>
                <a:effectLst>
                  <a:reflection blurRad="6350" stA="60000" endA="900" endPos="58000" dir="5400000" sy="-100000" algn="bl" rotWithShape="0"/>
                </a:effectLst>
                <a:latin typeface="微软雅黑" pitchFamily="34" charset="-122"/>
                <a:ea typeface="微软雅黑" pitchFamily="34" charset="-122"/>
              </a:rPr>
              <a:t>添加标题</a:t>
            </a:r>
            <a:endParaRPr lang="zh-CN" altLang="en-US" dirty="0">
              <a:solidFill>
                <a:schemeClr val="bg1"/>
              </a:solidFill>
              <a:effectLst>
                <a:reflection blurRad="6350" stA="60000" endA="900" endPos="58000" dir="5400000" sy="-100000" algn="bl" rotWithShape="0"/>
              </a:effectLst>
              <a:latin typeface="微软雅黑" pitchFamily="34" charset="-122"/>
              <a:ea typeface="微软雅黑" pitchFamily="34" charset="-122"/>
            </a:endParaRPr>
          </a:p>
        </p:txBody>
      </p:sp>
      <p:sp>
        <p:nvSpPr>
          <p:cNvPr id="22" name="Text Box 3"/>
          <p:cNvSpPr txBox="1">
            <a:spLocks noChangeArrowheads="1"/>
          </p:cNvSpPr>
          <p:nvPr/>
        </p:nvSpPr>
        <p:spPr bwMode="auto">
          <a:xfrm>
            <a:off x="1751987" y="3921900"/>
            <a:ext cx="6328905" cy="623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62" tIns="34281" rIns="68562" bIns="34281">
            <a:spAutoFit/>
          </a:bodyPr>
          <a:lstStyle/>
          <a:p>
            <a:r>
              <a:rPr lang="zh-CN" altLang="en-US" sz="1200" dirty="0">
                <a:solidFill>
                  <a:srgbClr val="4D4D4D"/>
                </a:solidFill>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欢迎关注我，你也可以点击进入我的SHOP主页，内有更多使用模板。</a:t>
            </a:r>
          </a:p>
        </p:txBody>
      </p:sp>
      <p:sp>
        <p:nvSpPr>
          <p:cNvPr id="23" name="TextBox 22"/>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3.3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3168717316"/>
      </p:ext>
    </p:extLst>
  </p:cSld>
  <p:clrMapOvr>
    <a:masterClrMapping/>
  </p:clrMapOvr>
  <mc:AlternateContent xmlns:mc="http://schemas.openxmlformats.org/markup-compatibility/2006" xmlns:p14="http://schemas.microsoft.com/office/powerpoint/2010/main">
    <mc:Choice Requires="p14">
      <p:transition spd="slow" p14:dur="1400" advTm="4378">
        <p14:doors dir="vert"/>
      </p:transition>
    </mc:Choice>
    <mc:Fallback xmlns="">
      <p:transition spd="slow" advTm="4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300" fill="hold"/>
                                        <p:tgtEl>
                                          <p:spTgt spid="23"/>
                                        </p:tgtEl>
                                        <p:attrNameLst>
                                          <p:attrName>ppt_x</p:attrName>
                                        </p:attrNameLst>
                                      </p:cBhvr>
                                      <p:tavLst>
                                        <p:tav tm="0">
                                          <p:val>
                                            <p:strVal val="1+#ppt_w/2"/>
                                          </p:val>
                                        </p:tav>
                                        <p:tav tm="100000">
                                          <p:val>
                                            <p:strVal val="#ppt_x"/>
                                          </p:val>
                                        </p:tav>
                                      </p:tavLst>
                                    </p:anim>
                                    <p:anim calcmode="lin" valueType="num">
                                      <p:cBhvr additive="base">
                                        <p:cTn id="8" dur="300" fill="hold"/>
                                        <p:tgtEl>
                                          <p:spTgt spid="23"/>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800"/>
                            </p:stCondLst>
                            <p:childTnLst>
                              <p:par>
                                <p:cTn id="15" presetID="2" presetClass="entr" presetSubtype="4"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par>
                                <p:cTn id="19" presetID="2" presetClass="entr" presetSubtype="1"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0-#ppt_h/2"/>
                                          </p:val>
                                        </p:tav>
                                        <p:tav tm="100000">
                                          <p:val>
                                            <p:strVal val="#ppt_y"/>
                                          </p:val>
                                        </p:tav>
                                      </p:tavLst>
                                    </p:anim>
                                  </p:childTnLst>
                                </p:cTn>
                              </p:par>
                            </p:childTnLst>
                          </p:cTn>
                        </p:par>
                        <p:par>
                          <p:cTn id="23" fill="hold">
                            <p:stCondLst>
                              <p:cond delay="1300"/>
                            </p:stCondLst>
                            <p:childTnLst>
                              <p:par>
                                <p:cTn id="24" presetID="22" presetClass="entr" presetSubtype="4" fill="hold"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down)">
                                      <p:cBhvr>
                                        <p:cTn id="26" dur="500"/>
                                        <p:tgtEl>
                                          <p:spTgt spid="17"/>
                                        </p:tgtEl>
                                      </p:cBhvr>
                                    </p:animEffect>
                                  </p:childTnLst>
                                </p:cTn>
                              </p:par>
                            </p:childTnLst>
                          </p:cTn>
                        </p:par>
                        <p:par>
                          <p:cTn id="27" fill="hold">
                            <p:stCondLst>
                              <p:cond delay="1800"/>
                            </p:stCondLst>
                            <p:childTnLst>
                              <p:par>
                                <p:cTn id="28" presetID="22" presetClass="entr" presetSubtype="8"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left)">
                                      <p:cBhvr>
                                        <p:cTn id="30" dur="500"/>
                                        <p:tgtEl>
                                          <p:spTgt spid="21"/>
                                        </p:tgtEl>
                                      </p:cBhvr>
                                    </p:animEffect>
                                  </p:childTnLst>
                                </p:cTn>
                              </p:par>
                            </p:childTnLst>
                          </p:cTn>
                        </p:par>
                        <p:par>
                          <p:cTn id="31" fill="hold">
                            <p:stCondLst>
                              <p:cond delay="2300"/>
                            </p:stCondLst>
                            <p:childTnLst>
                              <p:par>
                                <p:cTn id="32" presetID="55" presetClass="entr" presetSubtype="0" fill="hold" grpId="7" nodeType="afterEffect">
                                  <p:stCondLst>
                                    <p:cond delay="0"/>
                                  </p:stCondLst>
                                  <p:iterate type="lt">
                                    <p:tmAbs val="0"/>
                                  </p:iterate>
                                  <p:childTnLst>
                                    <p:set>
                                      <p:cBhvr>
                                        <p:cTn id="33" dur="1" fill="hold">
                                          <p:stCondLst>
                                            <p:cond delay="0"/>
                                          </p:stCondLst>
                                        </p:cTn>
                                        <p:tgtEl>
                                          <p:spTgt spid="22"/>
                                        </p:tgtEl>
                                        <p:attrNameLst>
                                          <p:attrName>style.visibility</p:attrName>
                                        </p:attrNameLst>
                                      </p:cBhvr>
                                      <p:to>
                                        <p:strVal val="visible"/>
                                      </p:to>
                                    </p:set>
                                    <p:anim calcmode="lin" valueType="num">
                                      <p:cBhvr>
                                        <p:cTn id="34" dur="1000" fill="hold"/>
                                        <p:tgtEl>
                                          <p:spTgt spid="22"/>
                                        </p:tgtEl>
                                        <p:attrNameLst>
                                          <p:attrName>ppt_w</p:attrName>
                                        </p:attrNameLst>
                                      </p:cBhvr>
                                      <p:tavLst>
                                        <p:tav tm="0">
                                          <p:val>
                                            <p:strVal val="#ppt_w*0.70"/>
                                          </p:val>
                                        </p:tav>
                                        <p:tav tm="100000">
                                          <p:val>
                                            <p:strVal val="#ppt_w"/>
                                          </p:val>
                                        </p:tav>
                                      </p:tavLst>
                                    </p:anim>
                                    <p:anim calcmode="lin" valueType="num">
                                      <p:cBhvr>
                                        <p:cTn id="35" dur="1000" fill="hold"/>
                                        <p:tgtEl>
                                          <p:spTgt spid="22"/>
                                        </p:tgtEl>
                                        <p:attrNameLst>
                                          <p:attrName>ppt_h</p:attrName>
                                        </p:attrNameLst>
                                      </p:cBhvr>
                                      <p:tavLst>
                                        <p:tav tm="0">
                                          <p:val>
                                            <p:strVal val="#ppt_h"/>
                                          </p:val>
                                        </p:tav>
                                        <p:tav tm="100000">
                                          <p:val>
                                            <p:strVal val="#ppt_h"/>
                                          </p:val>
                                        </p:tav>
                                      </p:tavLst>
                                    </p:anim>
                                    <p:animEffect transition="in" filter="fade">
                                      <p:cBhvr>
                                        <p:cTn id="36"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1" grpId="0"/>
      <p:bldP spid="22" grpId="0" bldLvl="0" autoUpdateAnimBg="0"/>
      <p:bldP spid="22" grpId="1" bldLvl="0" autoUpdateAnimBg="0"/>
      <p:bldP spid="22" grpId="2" bldLvl="0" autoUpdateAnimBg="0"/>
      <p:bldP spid="22" grpId="3" bldLvl="0" autoUpdateAnimBg="0"/>
      <p:bldP spid="22" grpId="4" bldLvl="0" autoUpdateAnimBg="0"/>
      <p:bldP spid="22" grpId="5" bldLvl="0" autoUpdateAnimBg="0"/>
      <p:bldP spid="22" grpId="6" bldLvl="0" autoUpdateAnimBg="0"/>
      <p:bldP spid="22" grpId="7" bldLvl="0" autoUpdateAnimBg="0"/>
      <p:bldP spid="2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13 Grupo"/>
          <p:cNvGrpSpPr/>
          <p:nvPr/>
        </p:nvGrpSpPr>
        <p:grpSpPr>
          <a:xfrm>
            <a:off x="4493105" y="1541093"/>
            <a:ext cx="6887" cy="3017856"/>
            <a:chOff x="4276603" y="1491264"/>
            <a:chExt cx="319" cy="3377896"/>
          </a:xfrm>
        </p:grpSpPr>
        <p:cxnSp>
          <p:nvCxnSpPr>
            <p:cNvPr id="6" name="9 Conector recto"/>
            <p:cNvCxnSpPr/>
            <p:nvPr/>
          </p:nvCxnSpPr>
          <p:spPr>
            <a:xfrm>
              <a:off x="4276603" y="1491264"/>
              <a:ext cx="0" cy="3377896"/>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cxnSp>
          <p:nvCxnSpPr>
            <p:cNvPr id="7" name="10 Conector recto"/>
            <p:cNvCxnSpPr/>
            <p:nvPr/>
          </p:nvCxnSpPr>
          <p:spPr>
            <a:xfrm>
              <a:off x="4276922" y="1491264"/>
              <a:ext cx="0" cy="3377896"/>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grpSp>
      <p:grpSp>
        <p:nvGrpSpPr>
          <p:cNvPr id="8" name="1 Grupo"/>
          <p:cNvGrpSpPr/>
          <p:nvPr/>
        </p:nvGrpSpPr>
        <p:grpSpPr>
          <a:xfrm>
            <a:off x="876771" y="1203598"/>
            <a:ext cx="2450109" cy="1894617"/>
            <a:chOff x="418244" y="1505230"/>
            <a:chExt cx="2450109" cy="1894617"/>
          </a:xfrm>
        </p:grpSpPr>
        <p:sp>
          <p:nvSpPr>
            <p:cNvPr id="9" name="11 Rectángulo"/>
            <p:cNvSpPr/>
            <p:nvPr/>
          </p:nvSpPr>
          <p:spPr>
            <a:xfrm>
              <a:off x="467544" y="1505230"/>
              <a:ext cx="2374330" cy="945816"/>
            </a:xfrm>
            <a:prstGeom prst="rect">
              <a:avLst/>
            </a:prstGeom>
            <a:solidFill>
              <a:srgbClr val="00B0F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dirty="0" smtClean="0">
                  <a:solidFill>
                    <a:schemeClr val="bg1"/>
                  </a:solidFill>
                  <a:latin typeface="微软雅黑" pitchFamily="34" charset="-122"/>
                  <a:ea typeface="微软雅黑" pitchFamily="34" charset="-122"/>
                </a:rPr>
                <a:t>替换为你的产品图片</a:t>
              </a:r>
              <a:endParaRPr lang="es-ES" dirty="0">
                <a:solidFill>
                  <a:schemeClr val="bg1"/>
                </a:solidFill>
                <a:latin typeface="微软雅黑" pitchFamily="34" charset="-122"/>
                <a:ea typeface="微软雅黑" pitchFamily="34" charset="-122"/>
              </a:endParaRPr>
            </a:p>
          </p:txBody>
        </p:sp>
        <p:sp>
          <p:nvSpPr>
            <p:cNvPr id="10" name="2 Marcador de contenido"/>
            <p:cNvSpPr txBox="1">
              <a:spLocks/>
            </p:cNvSpPr>
            <p:nvPr/>
          </p:nvSpPr>
          <p:spPr>
            <a:xfrm>
              <a:off x="418244" y="2916726"/>
              <a:ext cx="2427288" cy="48312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fontAlgn="auto">
                <a:lnSpc>
                  <a:spcPct val="120000"/>
                </a:lnSpc>
                <a:spcAft>
                  <a:spcPts val="0"/>
                </a:spcAft>
                <a:buFont typeface="Arial" pitchFamily="34" charset="0"/>
                <a:buNone/>
                <a:defRPr/>
              </a:pPr>
              <a:r>
                <a:rPr lang="zh-CN" altLang="en-US" sz="1200" dirty="0" smtClean="0">
                  <a:solidFill>
                    <a:srgbClr val="5F5F5F"/>
                  </a:solidFill>
                  <a:latin typeface="微软雅黑" pitchFamily="34" charset="-122"/>
                  <a:ea typeface="微软雅黑" pitchFamily="34" charset="-122"/>
                </a:rPr>
                <a:t>产品说明性文字</a:t>
              </a:r>
              <a:endParaRPr lang="en-US" sz="1200" dirty="0" smtClean="0">
                <a:solidFill>
                  <a:srgbClr val="5F5F5F"/>
                </a:solidFill>
                <a:latin typeface="微软雅黑" pitchFamily="34" charset="-122"/>
                <a:ea typeface="微软雅黑" pitchFamily="34" charset="-122"/>
              </a:endParaRPr>
            </a:p>
          </p:txBody>
        </p:sp>
        <p:sp>
          <p:nvSpPr>
            <p:cNvPr id="11" name="2 Marcador de contenido"/>
            <p:cNvSpPr txBox="1">
              <a:spLocks/>
            </p:cNvSpPr>
            <p:nvPr/>
          </p:nvSpPr>
          <p:spPr bwMode="auto">
            <a:xfrm>
              <a:off x="441065" y="2605711"/>
              <a:ext cx="24272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600" b="1" dirty="0" smtClean="0">
                  <a:solidFill>
                    <a:srgbClr val="08458A"/>
                  </a:solidFill>
                  <a:latin typeface="微软雅黑" pitchFamily="34" charset="-122"/>
                  <a:ea typeface="微软雅黑" pitchFamily="34" charset="-122"/>
                </a:rPr>
                <a:t>产品名称</a:t>
              </a:r>
              <a:endParaRPr lang="es-ES" sz="1600" b="1" dirty="0">
                <a:solidFill>
                  <a:srgbClr val="08458A"/>
                </a:solidFill>
                <a:latin typeface="微软雅黑" pitchFamily="34" charset="-122"/>
                <a:ea typeface="微软雅黑" pitchFamily="34" charset="-122"/>
              </a:endParaRPr>
            </a:p>
          </p:txBody>
        </p:sp>
      </p:grpSp>
      <p:grpSp>
        <p:nvGrpSpPr>
          <p:cNvPr id="15" name="2 Grupo"/>
          <p:cNvGrpSpPr/>
          <p:nvPr/>
        </p:nvGrpSpPr>
        <p:grpSpPr>
          <a:xfrm>
            <a:off x="5292154" y="1203598"/>
            <a:ext cx="2448198" cy="1893851"/>
            <a:chOff x="3363925" y="1505230"/>
            <a:chExt cx="2448198" cy="1893851"/>
          </a:xfrm>
        </p:grpSpPr>
        <p:sp>
          <p:nvSpPr>
            <p:cNvPr id="16" name="42 Rectángulo"/>
            <p:cNvSpPr/>
            <p:nvPr/>
          </p:nvSpPr>
          <p:spPr>
            <a:xfrm>
              <a:off x="3437793" y="1505230"/>
              <a:ext cx="2374330" cy="945816"/>
            </a:xfrm>
            <a:prstGeom prst="rect">
              <a:avLst/>
            </a:prstGeom>
            <a:solidFill>
              <a:srgbClr val="00B0F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dirty="0" smtClean="0">
                  <a:solidFill>
                    <a:schemeClr val="bg1"/>
                  </a:solidFill>
                  <a:latin typeface="微软雅黑" pitchFamily="34" charset="-122"/>
                  <a:ea typeface="微软雅黑" pitchFamily="34" charset="-122"/>
                </a:rPr>
                <a:t>替换为你的产品图片</a:t>
              </a:r>
              <a:endParaRPr lang="es-ES" dirty="0">
                <a:solidFill>
                  <a:schemeClr val="bg1"/>
                </a:solidFill>
                <a:latin typeface="微软雅黑" pitchFamily="34" charset="-122"/>
                <a:ea typeface="微软雅黑" pitchFamily="34" charset="-122"/>
              </a:endParaRPr>
            </a:p>
          </p:txBody>
        </p:sp>
        <p:sp>
          <p:nvSpPr>
            <p:cNvPr id="17" name="2 Marcador de contenido"/>
            <p:cNvSpPr txBox="1">
              <a:spLocks/>
            </p:cNvSpPr>
            <p:nvPr/>
          </p:nvSpPr>
          <p:spPr>
            <a:xfrm>
              <a:off x="3377573" y="2915960"/>
              <a:ext cx="2427288" cy="48312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fontAlgn="auto">
                <a:lnSpc>
                  <a:spcPct val="120000"/>
                </a:lnSpc>
                <a:spcAft>
                  <a:spcPts val="0"/>
                </a:spcAft>
                <a:buFont typeface="Arial" pitchFamily="34" charset="0"/>
                <a:buNone/>
                <a:defRPr/>
              </a:pPr>
              <a:r>
                <a:rPr lang="zh-CN" altLang="en-US" sz="1200" dirty="0" smtClean="0">
                  <a:solidFill>
                    <a:srgbClr val="5F5F5F"/>
                  </a:solidFill>
                  <a:latin typeface="微软雅黑" pitchFamily="34" charset="-122"/>
                  <a:ea typeface="微软雅黑" pitchFamily="34" charset="-122"/>
                </a:rPr>
                <a:t>产品说明性文字</a:t>
              </a:r>
              <a:endParaRPr lang="en-US" sz="1200" dirty="0" smtClean="0">
                <a:solidFill>
                  <a:srgbClr val="5F5F5F"/>
                </a:solidFill>
                <a:latin typeface="微软雅黑" pitchFamily="34" charset="-122"/>
                <a:ea typeface="微软雅黑" pitchFamily="34" charset="-122"/>
              </a:endParaRPr>
            </a:p>
          </p:txBody>
        </p:sp>
        <p:sp>
          <p:nvSpPr>
            <p:cNvPr id="18" name="2 Marcador de contenido"/>
            <p:cNvSpPr txBox="1">
              <a:spLocks/>
            </p:cNvSpPr>
            <p:nvPr/>
          </p:nvSpPr>
          <p:spPr bwMode="auto">
            <a:xfrm>
              <a:off x="3363925" y="2605711"/>
              <a:ext cx="24272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400" b="1" dirty="0" smtClean="0">
                  <a:solidFill>
                    <a:srgbClr val="08458A"/>
                  </a:solidFill>
                  <a:latin typeface="微软雅黑" pitchFamily="34" charset="-122"/>
                  <a:ea typeface="微软雅黑" pitchFamily="34" charset="-122"/>
                </a:rPr>
                <a:t>产品名称</a:t>
              </a:r>
              <a:endParaRPr lang="es-ES" sz="1400" b="1" dirty="0">
                <a:solidFill>
                  <a:srgbClr val="08458A"/>
                </a:solidFill>
                <a:latin typeface="微软雅黑" pitchFamily="34" charset="-122"/>
                <a:ea typeface="微软雅黑" pitchFamily="34" charset="-122"/>
              </a:endParaRPr>
            </a:p>
          </p:txBody>
        </p:sp>
      </p:grpSp>
      <p:grpSp>
        <p:nvGrpSpPr>
          <p:cNvPr id="23" name="4 Grupo"/>
          <p:cNvGrpSpPr/>
          <p:nvPr/>
        </p:nvGrpSpPr>
        <p:grpSpPr>
          <a:xfrm>
            <a:off x="813936" y="3014021"/>
            <a:ext cx="2440936" cy="1865754"/>
            <a:chOff x="427417" y="3583239"/>
            <a:chExt cx="2440936" cy="1865754"/>
          </a:xfrm>
        </p:grpSpPr>
        <p:sp>
          <p:nvSpPr>
            <p:cNvPr id="24" name="32 Rectángulo"/>
            <p:cNvSpPr/>
            <p:nvPr/>
          </p:nvSpPr>
          <p:spPr>
            <a:xfrm>
              <a:off x="467544" y="3583239"/>
              <a:ext cx="2374330" cy="945816"/>
            </a:xfrm>
            <a:prstGeom prst="rect">
              <a:avLst/>
            </a:prstGeom>
            <a:solidFill>
              <a:srgbClr val="00B0F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dirty="0" smtClean="0">
                  <a:solidFill>
                    <a:schemeClr val="bg1"/>
                  </a:solidFill>
                  <a:latin typeface="微软雅黑" pitchFamily="34" charset="-122"/>
                  <a:ea typeface="微软雅黑" pitchFamily="34" charset="-122"/>
                </a:rPr>
                <a:t>替换为你的产品图片</a:t>
              </a:r>
              <a:endParaRPr lang="es-ES" dirty="0">
                <a:solidFill>
                  <a:schemeClr val="bg1"/>
                </a:solidFill>
                <a:latin typeface="微软雅黑" pitchFamily="34" charset="-122"/>
                <a:ea typeface="微软雅黑" pitchFamily="34" charset="-122"/>
              </a:endParaRPr>
            </a:p>
          </p:txBody>
        </p:sp>
        <p:sp>
          <p:nvSpPr>
            <p:cNvPr id="25" name="2 Marcador de contenido"/>
            <p:cNvSpPr txBox="1">
              <a:spLocks/>
            </p:cNvSpPr>
            <p:nvPr/>
          </p:nvSpPr>
          <p:spPr>
            <a:xfrm>
              <a:off x="427417" y="4965872"/>
              <a:ext cx="2427288" cy="48312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fontAlgn="auto">
                <a:lnSpc>
                  <a:spcPct val="120000"/>
                </a:lnSpc>
                <a:spcAft>
                  <a:spcPts val="0"/>
                </a:spcAft>
                <a:buFont typeface="Arial" pitchFamily="34" charset="0"/>
                <a:buNone/>
                <a:defRPr/>
              </a:pPr>
              <a:r>
                <a:rPr lang="zh-CN" altLang="en-US" sz="1200" dirty="0" smtClean="0">
                  <a:solidFill>
                    <a:srgbClr val="5F5F5F"/>
                  </a:solidFill>
                  <a:latin typeface="微软雅黑" pitchFamily="34" charset="-122"/>
                  <a:ea typeface="微软雅黑" pitchFamily="34" charset="-122"/>
                </a:rPr>
                <a:t>产品说明性文字</a:t>
              </a:r>
              <a:endParaRPr lang="en-US" sz="1200" dirty="0" smtClean="0">
                <a:solidFill>
                  <a:srgbClr val="5F5F5F"/>
                </a:solidFill>
                <a:latin typeface="微软雅黑" pitchFamily="34" charset="-122"/>
                <a:ea typeface="微软雅黑" pitchFamily="34" charset="-122"/>
              </a:endParaRPr>
            </a:p>
          </p:txBody>
        </p:sp>
        <p:sp>
          <p:nvSpPr>
            <p:cNvPr id="26" name="2 Marcador de contenido"/>
            <p:cNvSpPr txBox="1">
              <a:spLocks/>
            </p:cNvSpPr>
            <p:nvPr/>
          </p:nvSpPr>
          <p:spPr bwMode="auto">
            <a:xfrm>
              <a:off x="441065" y="4683720"/>
              <a:ext cx="24272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400" b="1" dirty="0" smtClean="0">
                  <a:solidFill>
                    <a:srgbClr val="08458A"/>
                  </a:solidFill>
                  <a:latin typeface="微软雅黑" pitchFamily="34" charset="-122"/>
                  <a:ea typeface="微软雅黑" pitchFamily="34" charset="-122"/>
                </a:rPr>
                <a:t>产品名称</a:t>
              </a:r>
              <a:endParaRPr lang="es-ES" sz="1400" b="1" dirty="0">
                <a:solidFill>
                  <a:srgbClr val="08458A"/>
                </a:solidFill>
                <a:latin typeface="微软雅黑" pitchFamily="34" charset="-122"/>
                <a:ea typeface="微软雅黑" pitchFamily="34" charset="-122"/>
              </a:endParaRPr>
            </a:p>
          </p:txBody>
        </p:sp>
      </p:grpSp>
      <p:grpSp>
        <p:nvGrpSpPr>
          <p:cNvPr id="27" name="5 Grupo"/>
          <p:cNvGrpSpPr/>
          <p:nvPr/>
        </p:nvGrpSpPr>
        <p:grpSpPr>
          <a:xfrm>
            <a:off x="5292154" y="3014021"/>
            <a:ext cx="2448198" cy="1844345"/>
            <a:chOff x="3363925" y="3583239"/>
            <a:chExt cx="2448198" cy="1844345"/>
          </a:xfrm>
        </p:grpSpPr>
        <p:sp>
          <p:nvSpPr>
            <p:cNvPr id="28" name="35 Rectángulo"/>
            <p:cNvSpPr/>
            <p:nvPr/>
          </p:nvSpPr>
          <p:spPr>
            <a:xfrm>
              <a:off x="3437793" y="3583239"/>
              <a:ext cx="2374330" cy="945816"/>
            </a:xfrm>
            <a:prstGeom prst="rect">
              <a:avLst/>
            </a:prstGeom>
            <a:solidFill>
              <a:srgbClr val="00B0F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dirty="0" smtClean="0">
                  <a:solidFill>
                    <a:schemeClr val="bg1"/>
                  </a:solidFill>
                  <a:latin typeface="微软雅黑" pitchFamily="34" charset="-122"/>
                  <a:ea typeface="微软雅黑" pitchFamily="34" charset="-122"/>
                </a:rPr>
                <a:t>替换为你的产品图片</a:t>
              </a:r>
              <a:endParaRPr lang="es-ES" dirty="0">
                <a:solidFill>
                  <a:schemeClr val="bg1"/>
                </a:solidFill>
                <a:latin typeface="微软雅黑" pitchFamily="34" charset="-122"/>
                <a:ea typeface="微软雅黑" pitchFamily="34" charset="-122"/>
              </a:endParaRPr>
            </a:p>
          </p:txBody>
        </p:sp>
        <p:sp>
          <p:nvSpPr>
            <p:cNvPr id="29" name="2 Marcador de contenido"/>
            <p:cNvSpPr txBox="1">
              <a:spLocks/>
            </p:cNvSpPr>
            <p:nvPr/>
          </p:nvSpPr>
          <p:spPr>
            <a:xfrm>
              <a:off x="3363925" y="4944463"/>
              <a:ext cx="2427288" cy="483121"/>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fontAlgn="auto">
                <a:lnSpc>
                  <a:spcPct val="120000"/>
                </a:lnSpc>
                <a:spcAft>
                  <a:spcPts val="0"/>
                </a:spcAft>
                <a:buFont typeface="Arial" pitchFamily="34" charset="0"/>
                <a:buNone/>
                <a:defRPr/>
              </a:pPr>
              <a:r>
                <a:rPr lang="zh-CN" altLang="en-US" sz="1200" dirty="0" smtClean="0">
                  <a:solidFill>
                    <a:srgbClr val="5F5F5F"/>
                  </a:solidFill>
                  <a:latin typeface="微软雅黑" pitchFamily="34" charset="-122"/>
                  <a:ea typeface="微软雅黑" pitchFamily="34" charset="-122"/>
                </a:rPr>
                <a:t>产品说明性文字</a:t>
              </a:r>
              <a:endParaRPr lang="en-US" sz="1200" dirty="0" smtClean="0">
                <a:solidFill>
                  <a:srgbClr val="5F5F5F"/>
                </a:solidFill>
                <a:latin typeface="微软雅黑" pitchFamily="34" charset="-122"/>
                <a:ea typeface="微软雅黑" pitchFamily="34" charset="-122"/>
              </a:endParaRPr>
            </a:p>
          </p:txBody>
        </p:sp>
        <p:sp>
          <p:nvSpPr>
            <p:cNvPr id="30" name="2 Marcador de contenido"/>
            <p:cNvSpPr txBox="1">
              <a:spLocks/>
            </p:cNvSpPr>
            <p:nvPr/>
          </p:nvSpPr>
          <p:spPr bwMode="auto">
            <a:xfrm>
              <a:off x="3363925" y="4683720"/>
              <a:ext cx="24272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lnSpc>
                  <a:spcPct val="120000"/>
                </a:lnSpc>
                <a:spcBef>
                  <a:spcPct val="20000"/>
                </a:spcBef>
                <a:buFont typeface="Arial" charset="0"/>
                <a:buNone/>
              </a:pPr>
              <a:r>
                <a:rPr lang="zh-CN" altLang="en-US" sz="1400" b="1" dirty="0" smtClean="0">
                  <a:solidFill>
                    <a:srgbClr val="08458A"/>
                  </a:solidFill>
                  <a:latin typeface="微软雅黑" pitchFamily="34" charset="-122"/>
                  <a:ea typeface="微软雅黑" pitchFamily="34" charset="-122"/>
                </a:rPr>
                <a:t>产品名称</a:t>
              </a:r>
              <a:endParaRPr lang="es-ES" sz="1400" b="1" dirty="0">
                <a:solidFill>
                  <a:srgbClr val="08458A"/>
                </a:solidFill>
                <a:latin typeface="微软雅黑" pitchFamily="34" charset="-122"/>
                <a:ea typeface="微软雅黑" pitchFamily="34" charset="-122"/>
              </a:endParaRPr>
            </a:p>
          </p:txBody>
        </p:sp>
      </p:grpSp>
      <p:sp>
        <p:nvSpPr>
          <p:cNvPr id="35" name="TextBox 34"/>
          <p:cNvSpPr txBox="1"/>
          <p:nvPr/>
        </p:nvSpPr>
        <p:spPr>
          <a:xfrm>
            <a:off x="745129" y="726575"/>
            <a:ext cx="1317990" cy="400110"/>
          </a:xfrm>
          <a:prstGeom prst="rect">
            <a:avLst/>
          </a:prstGeom>
          <a:noFill/>
        </p:spPr>
        <p:txBody>
          <a:bodyPr wrap="none" rtlCol="0">
            <a:spAutoFit/>
          </a:bodyPr>
          <a:lstStyle/>
          <a:p>
            <a:r>
              <a:rPr lang="en-US" altLang="zh-CN" sz="2000" dirty="0" smtClean="0">
                <a:solidFill>
                  <a:srgbClr val="1F4785"/>
                </a:solidFill>
                <a:latin typeface="微软雅黑" pitchFamily="34" charset="-122"/>
                <a:ea typeface="微软雅黑" pitchFamily="34" charset="-122"/>
              </a:rPr>
              <a:t>3.3</a:t>
            </a:r>
            <a:r>
              <a:rPr lang="zh-CN" altLang="en-US" sz="2000" dirty="0" smtClean="0">
                <a:solidFill>
                  <a:srgbClr val="1F4785"/>
                </a:solidFill>
                <a:latin typeface="微软雅黑" pitchFamily="34" charset="-122"/>
                <a:ea typeface="微软雅黑" pitchFamily="34" charset="-122"/>
              </a:rPr>
              <a:t>子标题</a:t>
            </a:r>
            <a:endParaRPr lang="zh-CN" altLang="en-US" sz="2000" dirty="0">
              <a:solidFill>
                <a:srgbClr val="1F4785"/>
              </a:solidFill>
              <a:latin typeface="微软雅黑" pitchFamily="34" charset="-122"/>
              <a:ea typeface="微软雅黑" pitchFamily="34" charset="-122"/>
            </a:endParaRPr>
          </a:p>
        </p:txBody>
      </p:sp>
    </p:spTree>
    <p:extLst>
      <p:ext uri="{BB962C8B-B14F-4D97-AF65-F5344CB8AC3E}">
        <p14:creationId xmlns:p14="http://schemas.microsoft.com/office/powerpoint/2010/main" val="1667676317"/>
      </p:ext>
    </p:extLst>
  </p:cSld>
  <p:clrMapOvr>
    <a:masterClrMapping/>
  </p:clrMapOvr>
  <mc:AlternateContent xmlns:mc="http://schemas.openxmlformats.org/markup-compatibility/2006" xmlns:p14="http://schemas.microsoft.com/office/powerpoint/2010/main">
    <mc:Choice Requires="p14">
      <p:transition spd="slow" p14:dur="1400" advTm="3613">
        <p14:doors dir="vert"/>
      </p:transition>
    </mc:Choice>
    <mc:Fallback xmlns="">
      <p:transition spd="slow" advTm="36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1+#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anim calcmode="lin" valueType="num">
                                      <p:cBhvr>
                                        <p:cTn id="13" dur="500" fill="hold"/>
                                        <p:tgtEl>
                                          <p:spTgt spid="8"/>
                                        </p:tgtEl>
                                        <p:attrNameLst>
                                          <p:attrName>ppt_x</p:attrName>
                                        </p:attrNameLst>
                                      </p:cBhvr>
                                      <p:tavLst>
                                        <p:tav tm="0">
                                          <p:val>
                                            <p:strVal val="#ppt_x"/>
                                          </p:val>
                                        </p:tav>
                                        <p:tav tm="100000">
                                          <p:val>
                                            <p:strVal val="#ppt_x"/>
                                          </p:val>
                                        </p:tav>
                                      </p:tavLst>
                                    </p:anim>
                                    <p:anim calcmode="lin" valueType="num">
                                      <p:cBhvr>
                                        <p:cTn id="14" dur="5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anim calcmode="lin" valueType="num">
                                      <p:cBhvr>
                                        <p:cTn id="19" dur="500" fill="hold"/>
                                        <p:tgtEl>
                                          <p:spTgt spid="15"/>
                                        </p:tgtEl>
                                        <p:attrNameLst>
                                          <p:attrName>ppt_x</p:attrName>
                                        </p:attrNameLst>
                                      </p:cBhvr>
                                      <p:tavLst>
                                        <p:tav tm="0">
                                          <p:val>
                                            <p:strVal val="#ppt_x"/>
                                          </p:val>
                                        </p:tav>
                                        <p:tav tm="100000">
                                          <p:val>
                                            <p:strVal val="#ppt_x"/>
                                          </p:val>
                                        </p:tav>
                                      </p:tavLst>
                                    </p:anim>
                                    <p:anim calcmode="lin" valueType="num">
                                      <p:cBhvr>
                                        <p:cTn id="20" dur="500" fill="hold"/>
                                        <p:tgtEl>
                                          <p:spTgt spid="15"/>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anim calcmode="lin" valueType="num">
                                      <p:cBhvr>
                                        <p:cTn id="25" dur="500" fill="hold"/>
                                        <p:tgtEl>
                                          <p:spTgt spid="23"/>
                                        </p:tgtEl>
                                        <p:attrNameLst>
                                          <p:attrName>ppt_x</p:attrName>
                                        </p:attrNameLst>
                                      </p:cBhvr>
                                      <p:tavLst>
                                        <p:tav tm="0">
                                          <p:val>
                                            <p:strVal val="#ppt_x"/>
                                          </p:val>
                                        </p:tav>
                                        <p:tav tm="100000">
                                          <p:val>
                                            <p:strVal val="#ppt_x"/>
                                          </p:val>
                                        </p:tav>
                                      </p:tavLst>
                                    </p:anim>
                                    <p:anim calcmode="lin" valueType="num">
                                      <p:cBhvr>
                                        <p:cTn id="26" dur="500" fill="hold"/>
                                        <p:tgtEl>
                                          <p:spTgt spid="23"/>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42" presetClass="entr" presetSubtype="0"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anim calcmode="lin" valueType="num">
                                      <p:cBhvr>
                                        <p:cTn id="31" dur="500" fill="hold"/>
                                        <p:tgtEl>
                                          <p:spTgt spid="27"/>
                                        </p:tgtEl>
                                        <p:attrNameLst>
                                          <p:attrName>ppt_x</p:attrName>
                                        </p:attrNameLst>
                                      </p:cBhvr>
                                      <p:tavLst>
                                        <p:tav tm="0">
                                          <p:val>
                                            <p:strVal val="#ppt_x"/>
                                          </p:val>
                                        </p:tav>
                                        <p:tav tm="100000">
                                          <p:val>
                                            <p:strVal val="#ppt_x"/>
                                          </p:val>
                                        </p:tav>
                                      </p:tavLst>
                                    </p:anim>
                                    <p:anim calcmode="lin" valueType="num">
                                      <p:cBhvr>
                                        <p:cTn id="32" dur="5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6737669"/>
      </p:ext>
    </p:extLst>
  </p:cSld>
  <p:clrMapOvr>
    <a:masterClrMapping/>
  </p:clrMapOvr>
  <mc:AlternateContent xmlns:mc="http://schemas.openxmlformats.org/markup-compatibility/2006" xmlns:p14="http://schemas.microsoft.com/office/powerpoint/2010/main">
    <mc:Choice Requires="p14">
      <p:transition spd="slow" p14:dur="3000" advTm="2481">
        <p14:shred/>
      </p:transition>
    </mc:Choice>
    <mc:Fallback xmlns="">
      <p:transition spd="slow" advTm="2481">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任意多边形 45"/>
          <p:cNvSpPr/>
          <p:nvPr/>
        </p:nvSpPr>
        <p:spPr>
          <a:xfrm>
            <a:off x="1470116" y="1922790"/>
            <a:ext cx="6216476" cy="1667317"/>
          </a:xfrm>
          <a:custGeom>
            <a:avLst/>
            <a:gdLst>
              <a:gd name="connsiteX0" fmla="*/ 0 w 5461000"/>
              <a:gd name="connsiteY0" fmla="*/ 1066800 h 1143000"/>
              <a:gd name="connsiteX1" fmla="*/ 1612900 w 5461000"/>
              <a:gd name="connsiteY1" fmla="*/ 0 h 1143000"/>
              <a:gd name="connsiteX2" fmla="*/ 2578100 w 5461000"/>
              <a:gd name="connsiteY2" fmla="*/ 965200 h 1143000"/>
              <a:gd name="connsiteX3" fmla="*/ 4051300 w 5461000"/>
              <a:gd name="connsiteY3" fmla="*/ 114300 h 1143000"/>
              <a:gd name="connsiteX4" fmla="*/ 5461000 w 5461000"/>
              <a:gd name="connsiteY4" fmla="*/ 1143000 h 1143000"/>
              <a:gd name="connsiteX0" fmla="*/ 0 w 5461000"/>
              <a:gd name="connsiteY0" fmla="*/ 1066800 h 1143000"/>
              <a:gd name="connsiteX1" fmla="*/ 1612900 w 5461000"/>
              <a:gd name="connsiteY1" fmla="*/ 0 h 1143000"/>
              <a:gd name="connsiteX2" fmla="*/ 2686134 w 5461000"/>
              <a:gd name="connsiteY2" fmla="*/ 1131765 h 1143000"/>
              <a:gd name="connsiteX3" fmla="*/ 4051300 w 5461000"/>
              <a:gd name="connsiteY3" fmla="*/ 114300 h 1143000"/>
              <a:gd name="connsiteX4" fmla="*/ 5461000 w 5461000"/>
              <a:gd name="connsiteY4" fmla="*/ 1143000 h 1143000"/>
              <a:gd name="connsiteX0" fmla="*/ 0 w 5288145"/>
              <a:gd name="connsiteY0" fmla="*/ 1214857 h 1214857"/>
              <a:gd name="connsiteX1" fmla="*/ 1440045 w 5288145"/>
              <a:gd name="connsiteY1" fmla="*/ 0 h 1214857"/>
              <a:gd name="connsiteX2" fmla="*/ 2513279 w 5288145"/>
              <a:gd name="connsiteY2" fmla="*/ 1131765 h 1214857"/>
              <a:gd name="connsiteX3" fmla="*/ 3878445 w 5288145"/>
              <a:gd name="connsiteY3" fmla="*/ 114300 h 1214857"/>
              <a:gd name="connsiteX4" fmla="*/ 5288145 w 5288145"/>
              <a:gd name="connsiteY4" fmla="*/ 1143000 h 1214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8145" h="1214857">
                <a:moveTo>
                  <a:pt x="0" y="1214857"/>
                </a:moveTo>
                <a:lnTo>
                  <a:pt x="1440045" y="0"/>
                </a:lnTo>
                <a:lnTo>
                  <a:pt x="2513279" y="1131765"/>
                </a:lnTo>
                <a:lnTo>
                  <a:pt x="3878445" y="114300"/>
                </a:lnTo>
                <a:lnTo>
                  <a:pt x="5288145" y="1143000"/>
                </a:lnTo>
              </a:path>
            </a:pathLst>
          </a:cu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微软雅黑" pitchFamily="34" charset="-122"/>
              <a:ea typeface="微软雅黑" pitchFamily="34" charset="-122"/>
            </a:endParaRPr>
          </a:p>
        </p:txBody>
      </p:sp>
      <p:sp>
        <p:nvSpPr>
          <p:cNvPr id="47" name="TextBox 46"/>
          <p:cNvSpPr txBox="1"/>
          <p:nvPr/>
        </p:nvSpPr>
        <p:spPr>
          <a:xfrm>
            <a:off x="827584" y="4074626"/>
            <a:ext cx="1107996" cy="369332"/>
          </a:xfrm>
          <a:prstGeom prst="rect">
            <a:avLst/>
          </a:prstGeom>
          <a:noFill/>
        </p:spPr>
        <p:txBody>
          <a:bodyPr wrap="none" rtlCol="0">
            <a:spAutoFit/>
          </a:bodyPr>
          <a:lstStyle/>
          <a:p>
            <a:r>
              <a:rPr lang="zh-CN" altLang="en-US" dirty="0" smtClean="0">
                <a:latin typeface="微软雅黑" pitchFamily="34" charset="-122"/>
                <a:ea typeface="微软雅黑" pitchFamily="34" charset="-122"/>
              </a:rPr>
              <a:t>获得任务</a:t>
            </a:r>
            <a:endParaRPr lang="zh-CN" altLang="en-US" dirty="0">
              <a:latin typeface="微软雅黑" pitchFamily="34" charset="-122"/>
              <a:ea typeface="微软雅黑" pitchFamily="34" charset="-122"/>
            </a:endParaRPr>
          </a:p>
        </p:txBody>
      </p:sp>
      <p:sp>
        <p:nvSpPr>
          <p:cNvPr id="51" name="TextBox 50"/>
          <p:cNvSpPr txBox="1"/>
          <p:nvPr/>
        </p:nvSpPr>
        <p:spPr>
          <a:xfrm>
            <a:off x="3922756" y="4074626"/>
            <a:ext cx="1107996" cy="369332"/>
          </a:xfrm>
          <a:prstGeom prst="rect">
            <a:avLst/>
          </a:prstGeom>
          <a:noFill/>
        </p:spPr>
        <p:txBody>
          <a:bodyPr wrap="none" rtlCol="0">
            <a:spAutoFit/>
          </a:bodyPr>
          <a:lstStyle/>
          <a:p>
            <a:r>
              <a:rPr lang="zh-CN" altLang="en-US" dirty="0" smtClean="0">
                <a:latin typeface="微软雅黑" pitchFamily="34" charset="-122"/>
                <a:ea typeface="微软雅黑" pitchFamily="34" charset="-122"/>
              </a:rPr>
              <a:t>重新改造</a:t>
            </a:r>
            <a:endParaRPr lang="zh-CN" altLang="en-US" dirty="0">
              <a:latin typeface="微软雅黑" pitchFamily="34" charset="-122"/>
              <a:ea typeface="微软雅黑" pitchFamily="34" charset="-122"/>
            </a:endParaRPr>
          </a:p>
        </p:txBody>
      </p:sp>
      <p:sp>
        <p:nvSpPr>
          <p:cNvPr id="52" name="TextBox 51"/>
          <p:cNvSpPr txBox="1"/>
          <p:nvPr/>
        </p:nvSpPr>
        <p:spPr>
          <a:xfrm>
            <a:off x="7132594" y="4074626"/>
            <a:ext cx="1107996" cy="369332"/>
          </a:xfrm>
          <a:prstGeom prst="rect">
            <a:avLst/>
          </a:prstGeom>
          <a:noFill/>
        </p:spPr>
        <p:txBody>
          <a:bodyPr wrap="none" rtlCol="0">
            <a:spAutoFit/>
          </a:bodyPr>
          <a:lstStyle/>
          <a:p>
            <a:r>
              <a:rPr lang="zh-CN" altLang="en-US" dirty="0" smtClean="0">
                <a:latin typeface="微软雅黑" pitchFamily="34" charset="-122"/>
                <a:ea typeface="微软雅黑" pitchFamily="34" charset="-122"/>
              </a:rPr>
              <a:t>利润获得</a:t>
            </a:r>
            <a:endParaRPr lang="zh-CN" altLang="en-US" dirty="0">
              <a:latin typeface="微软雅黑" pitchFamily="34" charset="-122"/>
              <a:ea typeface="微软雅黑" pitchFamily="34" charset="-122"/>
            </a:endParaRPr>
          </a:p>
        </p:txBody>
      </p:sp>
      <p:sp>
        <p:nvSpPr>
          <p:cNvPr id="57" name="TextBox 56"/>
          <p:cNvSpPr txBox="1"/>
          <p:nvPr/>
        </p:nvSpPr>
        <p:spPr>
          <a:xfrm>
            <a:off x="5392504" y="2571782"/>
            <a:ext cx="1107996" cy="369332"/>
          </a:xfrm>
          <a:prstGeom prst="rect">
            <a:avLst/>
          </a:prstGeom>
          <a:noFill/>
        </p:spPr>
        <p:txBody>
          <a:bodyPr wrap="none" rtlCol="0">
            <a:spAutoFit/>
          </a:bodyPr>
          <a:lstStyle/>
          <a:p>
            <a:r>
              <a:rPr lang="zh-CN" altLang="en-US" dirty="0" smtClean="0">
                <a:latin typeface="微软雅黑" pitchFamily="34" charset="-122"/>
                <a:ea typeface="微软雅黑" pitchFamily="34" charset="-122"/>
              </a:rPr>
              <a:t>进行优化</a:t>
            </a:r>
            <a:endParaRPr lang="zh-CN" altLang="en-US" dirty="0">
              <a:latin typeface="微软雅黑" pitchFamily="34" charset="-122"/>
              <a:ea typeface="微软雅黑" pitchFamily="34" charset="-122"/>
            </a:endParaRPr>
          </a:p>
        </p:txBody>
      </p:sp>
      <p:sp>
        <p:nvSpPr>
          <p:cNvPr id="64" name="TextBox 63"/>
          <p:cNvSpPr txBox="1"/>
          <p:nvPr/>
        </p:nvSpPr>
        <p:spPr>
          <a:xfrm>
            <a:off x="2589740" y="2571782"/>
            <a:ext cx="1107996" cy="369332"/>
          </a:xfrm>
          <a:prstGeom prst="rect">
            <a:avLst/>
          </a:prstGeom>
          <a:noFill/>
        </p:spPr>
        <p:txBody>
          <a:bodyPr wrap="none" rtlCol="0">
            <a:spAutoFit/>
          </a:bodyPr>
          <a:lstStyle/>
          <a:p>
            <a:r>
              <a:rPr lang="zh-CN" altLang="en-US" dirty="0" smtClean="0">
                <a:latin typeface="微软雅黑" pitchFamily="34" charset="-122"/>
                <a:ea typeface="微软雅黑" pitchFamily="34" charset="-122"/>
              </a:rPr>
              <a:t>分析任务</a:t>
            </a:r>
            <a:endParaRPr lang="zh-CN" altLang="en-US" dirty="0">
              <a:latin typeface="微软雅黑" pitchFamily="34" charset="-122"/>
              <a:ea typeface="微软雅黑" pitchFamily="34" charset="-122"/>
            </a:endParaRPr>
          </a:p>
        </p:txBody>
      </p:sp>
      <p:grpSp>
        <p:nvGrpSpPr>
          <p:cNvPr id="65" name="组合 64"/>
          <p:cNvGrpSpPr/>
          <p:nvPr/>
        </p:nvGrpSpPr>
        <p:grpSpPr>
          <a:xfrm>
            <a:off x="971600" y="3003798"/>
            <a:ext cx="851396" cy="851396"/>
            <a:chOff x="971600" y="3065790"/>
            <a:chExt cx="851396" cy="851396"/>
          </a:xfrm>
        </p:grpSpPr>
        <p:sp>
          <p:nvSpPr>
            <p:cNvPr id="66" name="椭圆 65"/>
            <p:cNvSpPr/>
            <p:nvPr/>
          </p:nvSpPr>
          <p:spPr>
            <a:xfrm>
              <a:off x="971600" y="3065790"/>
              <a:ext cx="851396" cy="85139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endParaRPr>
            </a:p>
          </p:txBody>
        </p:sp>
        <p:sp>
          <p:nvSpPr>
            <p:cNvPr id="69" name="任意多边形 68"/>
            <p:cNvSpPr/>
            <p:nvPr/>
          </p:nvSpPr>
          <p:spPr>
            <a:xfrm rot="900000">
              <a:off x="1128409" y="3341836"/>
              <a:ext cx="447472" cy="311286"/>
            </a:xfrm>
            <a:custGeom>
              <a:avLst/>
              <a:gdLst>
                <a:gd name="connsiteX0" fmla="*/ 0 w 447472"/>
                <a:gd name="connsiteY0" fmla="*/ 0 h 311286"/>
                <a:gd name="connsiteX1" fmla="*/ 77821 w 447472"/>
                <a:gd name="connsiteY1" fmla="*/ 0 h 311286"/>
                <a:gd name="connsiteX2" fmla="*/ 175097 w 447472"/>
                <a:gd name="connsiteY2" fmla="*/ 311286 h 311286"/>
                <a:gd name="connsiteX3" fmla="*/ 447472 w 447472"/>
                <a:gd name="connsiteY3" fmla="*/ 175098 h 311286"/>
                <a:gd name="connsiteX4" fmla="*/ 447472 w 447472"/>
                <a:gd name="connsiteY4" fmla="*/ 175098 h 311286"/>
                <a:gd name="connsiteX5" fmla="*/ 389106 w 447472"/>
                <a:gd name="connsiteY5" fmla="*/ 19456 h 311286"/>
                <a:gd name="connsiteX6" fmla="*/ 77821 w 447472"/>
                <a:gd name="connsiteY6" fmla="*/ 19456 h 311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472" h="311286">
                  <a:moveTo>
                    <a:pt x="0" y="0"/>
                  </a:moveTo>
                  <a:lnTo>
                    <a:pt x="77821" y="0"/>
                  </a:lnTo>
                  <a:lnTo>
                    <a:pt x="175097" y="311286"/>
                  </a:lnTo>
                  <a:lnTo>
                    <a:pt x="447472" y="175098"/>
                  </a:lnTo>
                  <a:lnTo>
                    <a:pt x="447472" y="175098"/>
                  </a:lnTo>
                  <a:lnTo>
                    <a:pt x="389106" y="19456"/>
                  </a:lnTo>
                  <a:lnTo>
                    <a:pt x="77821" y="19456"/>
                  </a:lnTo>
                </a:path>
              </a:pathLst>
            </a:custGeom>
            <a:ln w="571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6" name="椭圆 75"/>
            <p:cNvSpPr/>
            <p:nvPr/>
          </p:nvSpPr>
          <p:spPr>
            <a:xfrm>
              <a:off x="1259632" y="3705726"/>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1537106" y="3677090"/>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8" name="组合 77"/>
          <p:cNvGrpSpPr/>
          <p:nvPr/>
        </p:nvGrpSpPr>
        <p:grpSpPr>
          <a:xfrm>
            <a:off x="2718040" y="1545486"/>
            <a:ext cx="851396" cy="851396"/>
            <a:chOff x="2718040" y="1545486"/>
            <a:chExt cx="851396" cy="851396"/>
          </a:xfrm>
        </p:grpSpPr>
        <p:sp>
          <p:nvSpPr>
            <p:cNvPr id="80" name="椭圆 79"/>
            <p:cNvSpPr/>
            <p:nvPr/>
          </p:nvSpPr>
          <p:spPr>
            <a:xfrm>
              <a:off x="2718040" y="1545486"/>
              <a:ext cx="851396" cy="85139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18"/>
            <p:cNvSpPr/>
            <p:nvPr/>
          </p:nvSpPr>
          <p:spPr>
            <a:xfrm flipH="1" flipV="1">
              <a:off x="2915816" y="1689502"/>
              <a:ext cx="332914" cy="332914"/>
            </a:xfrm>
            <a:custGeom>
              <a:avLst/>
              <a:gdLst/>
              <a:ahLst/>
              <a:cxnLst/>
              <a:rect l="l" t="t" r="r" b="b"/>
              <a:pathLst>
                <a:path w="1533488" h="1533488">
                  <a:moveTo>
                    <a:pt x="776313" y="403573"/>
                  </a:moveTo>
                  <a:cubicBezTo>
                    <a:pt x="575739" y="403573"/>
                    <a:pt x="413142" y="566170"/>
                    <a:pt x="413142" y="766744"/>
                  </a:cubicBezTo>
                  <a:cubicBezTo>
                    <a:pt x="413142" y="967318"/>
                    <a:pt x="575739" y="1129915"/>
                    <a:pt x="776313" y="1129915"/>
                  </a:cubicBezTo>
                  <a:cubicBezTo>
                    <a:pt x="976887" y="1129915"/>
                    <a:pt x="1139484" y="967318"/>
                    <a:pt x="1139484" y="766744"/>
                  </a:cubicBezTo>
                  <a:cubicBezTo>
                    <a:pt x="1139484" y="566170"/>
                    <a:pt x="976887" y="403573"/>
                    <a:pt x="776313" y="403573"/>
                  </a:cubicBezTo>
                  <a:close/>
                  <a:moveTo>
                    <a:pt x="766744" y="0"/>
                  </a:moveTo>
                  <a:cubicBezTo>
                    <a:pt x="1190205" y="0"/>
                    <a:pt x="1533488" y="343283"/>
                    <a:pt x="1533488" y="766744"/>
                  </a:cubicBezTo>
                  <a:cubicBezTo>
                    <a:pt x="1533488" y="1190205"/>
                    <a:pt x="1190205" y="1533488"/>
                    <a:pt x="766744" y="1533488"/>
                  </a:cubicBezTo>
                  <a:cubicBezTo>
                    <a:pt x="343283" y="1533488"/>
                    <a:pt x="0" y="1190205"/>
                    <a:pt x="0" y="766744"/>
                  </a:cubicBezTo>
                  <a:cubicBezTo>
                    <a:pt x="0" y="343283"/>
                    <a:pt x="343283" y="0"/>
                    <a:pt x="7667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2" name="直接连接符 81"/>
            <p:cNvCxnSpPr/>
            <p:nvPr/>
          </p:nvCxnSpPr>
          <p:spPr>
            <a:xfrm>
              <a:off x="3165593" y="1990690"/>
              <a:ext cx="144602" cy="18723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4051056" y="3003798"/>
            <a:ext cx="851396" cy="851396"/>
            <a:chOff x="4051056" y="3065790"/>
            <a:chExt cx="851396" cy="851396"/>
          </a:xfrm>
        </p:grpSpPr>
        <p:sp>
          <p:nvSpPr>
            <p:cNvPr id="84" name="椭圆 83"/>
            <p:cNvSpPr/>
            <p:nvPr/>
          </p:nvSpPr>
          <p:spPr>
            <a:xfrm>
              <a:off x="4051056" y="3065790"/>
              <a:ext cx="851396" cy="85139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弧形 90"/>
            <p:cNvSpPr/>
            <p:nvPr/>
          </p:nvSpPr>
          <p:spPr>
            <a:xfrm rot="17531888">
              <a:off x="4175709" y="3221928"/>
              <a:ext cx="526300" cy="516082"/>
            </a:xfrm>
            <a:prstGeom prst="arc">
              <a:avLst>
                <a:gd name="adj1" fmla="val 15544066"/>
                <a:gd name="adj2" fmla="val 4643084"/>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2" name="弧形 91"/>
            <p:cNvSpPr/>
            <p:nvPr/>
          </p:nvSpPr>
          <p:spPr>
            <a:xfrm rot="17531888" flipH="1" flipV="1">
              <a:off x="4186537" y="3212758"/>
              <a:ext cx="526300" cy="516082"/>
            </a:xfrm>
            <a:prstGeom prst="arc">
              <a:avLst>
                <a:gd name="adj1" fmla="val 15544066"/>
                <a:gd name="adj2" fmla="val 4643084"/>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95" name="组合 94"/>
          <p:cNvGrpSpPr/>
          <p:nvPr/>
        </p:nvGrpSpPr>
        <p:grpSpPr>
          <a:xfrm>
            <a:off x="5520804" y="1545486"/>
            <a:ext cx="851396" cy="851396"/>
            <a:chOff x="5520804" y="1545486"/>
            <a:chExt cx="851396" cy="851396"/>
          </a:xfrm>
        </p:grpSpPr>
        <p:sp>
          <p:nvSpPr>
            <p:cNvPr id="96" name="椭圆 95"/>
            <p:cNvSpPr/>
            <p:nvPr/>
          </p:nvSpPr>
          <p:spPr>
            <a:xfrm>
              <a:off x="5520804" y="1545486"/>
              <a:ext cx="851396" cy="85139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5786351" y="1754565"/>
              <a:ext cx="432336" cy="3104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圆角矩形标注 97"/>
            <p:cNvSpPr/>
            <p:nvPr/>
          </p:nvSpPr>
          <p:spPr>
            <a:xfrm>
              <a:off x="5746325" y="1809118"/>
              <a:ext cx="400354" cy="281682"/>
            </a:xfrm>
            <a:prstGeom prst="wedgeRoundRectCallout">
              <a:avLst>
                <a:gd name="adj1" fmla="val -30984"/>
                <a:gd name="adj2" fmla="val 84141"/>
                <a:gd name="adj3" fmla="val 1666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9" name="直接连接符 98"/>
            <p:cNvCxnSpPr/>
            <p:nvPr/>
          </p:nvCxnSpPr>
          <p:spPr>
            <a:xfrm>
              <a:off x="5814641" y="1922957"/>
              <a:ext cx="303748"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5814641" y="1990690"/>
              <a:ext cx="187878"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101" name="组合 100"/>
          <p:cNvGrpSpPr/>
          <p:nvPr/>
        </p:nvGrpSpPr>
        <p:grpSpPr>
          <a:xfrm>
            <a:off x="7260894" y="3003798"/>
            <a:ext cx="851396" cy="851396"/>
            <a:chOff x="7260894" y="3065790"/>
            <a:chExt cx="851396" cy="851396"/>
          </a:xfrm>
        </p:grpSpPr>
        <p:sp>
          <p:nvSpPr>
            <p:cNvPr id="102" name="椭圆 101"/>
            <p:cNvSpPr/>
            <p:nvPr/>
          </p:nvSpPr>
          <p:spPr>
            <a:xfrm>
              <a:off x="7260894" y="3065790"/>
              <a:ext cx="851396" cy="85139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itchFamily="34" charset="-122"/>
                <a:ea typeface="微软雅黑" pitchFamily="34" charset="-122"/>
              </a:endParaRPr>
            </a:p>
          </p:txBody>
        </p:sp>
        <p:sp>
          <p:nvSpPr>
            <p:cNvPr id="103" name="Freeform 31"/>
            <p:cNvSpPr>
              <a:spLocks noEditPoints="1"/>
            </p:cNvSpPr>
            <p:nvPr/>
          </p:nvSpPr>
          <p:spPr bwMode="auto">
            <a:xfrm>
              <a:off x="7524328" y="3284344"/>
              <a:ext cx="339207" cy="493390"/>
            </a:xfrm>
            <a:custGeom>
              <a:avLst/>
              <a:gdLst>
                <a:gd name="T0" fmla="*/ 23 w 24"/>
                <a:gd name="T1" fmla="*/ 9 h 35"/>
                <a:gd name="T2" fmla="*/ 16 w 24"/>
                <a:gd name="T3" fmla="*/ 10 h 35"/>
                <a:gd name="T4" fmla="*/ 15 w 24"/>
                <a:gd name="T5" fmla="*/ 8 h 35"/>
                <a:gd name="T6" fmla="*/ 13 w 24"/>
                <a:gd name="T7" fmla="*/ 7 h 35"/>
                <a:gd name="T8" fmla="*/ 13 w 24"/>
                <a:gd name="T9" fmla="*/ 13 h 35"/>
                <a:gd name="T10" fmla="*/ 22 w 24"/>
                <a:gd name="T11" fmla="*/ 16 h 35"/>
                <a:gd name="T12" fmla="*/ 24 w 24"/>
                <a:gd name="T13" fmla="*/ 22 h 35"/>
                <a:gd name="T14" fmla="*/ 23 w 24"/>
                <a:gd name="T15" fmla="*/ 26 h 35"/>
                <a:gd name="T16" fmla="*/ 21 w 24"/>
                <a:gd name="T17" fmla="*/ 29 h 35"/>
                <a:gd name="T18" fmla="*/ 18 w 24"/>
                <a:gd name="T19" fmla="*/ 31 h 35"/>
                <a:gd name="T20" fmla="*/ 13 w 24"/>
                <a:gd name="T21" fmla="*/ 32 h 35"/>
                <a:gd name="T22" fmla="*/ 13 w 24"/>
                <a:gd name="T23" fmla="*/ 35 h 35"/>
                <a:gd name="T24" fmla="*/ 11 w 24"/>
                <a:gd name="T25" fmla="*/ 35 h 35"/>
                <a:gd name="T26" fmla="*/ 11 w 24"/>
                <a:gd name="T27" fmla="*/ 32 h 35"/>
                <a:gd name="T28" fmla="*/ 6 w 24"/>
                <a:gd name="T29" fmla="*/ 31 h 35"/>
                <a:gd name="T30" fmla="*/ 3 w 24"/>
                <a:gd name="T31" fmla="*/ 29 h 35"/>
                <a:gd name="T32" fmla="*/ 1 w 24"/>
                <a:gd name="T33" fmla="*/ 26 h 35"/>
                <a:gd name="T34" fmla="*/ 0 w 24"/>
                <a:gd name="T35" fmla="*/ 23 h 35"/>
                <a:gd name="T36" fmla="*/ 8 w 24"/>
                <a:gd name="T37" fmla="*/ 22 h 35"/>
                <a:gd name="T38" fmla="*/ 9 w 24"/>
                <a:gd name="T39" fmla="*/ 25 h 35"/>
                <a:gd name="T40" fmla="*/ 11 w 24"/>
                <a:gd name="T41" fmla="*/ 26 h 35"/>
                <a:gd name="T42" fmla="*/ 11 w 24"/>
                <a:gd name="T43" fmla="*/ 19 h 35"/>
                <a:gd name="T44" fmla="*/ 5 w 24"/>
                <a:gd name="T45" fmla="*/ 17 h 35"/>
                <a:gd name="T46" fmla="*/ 2 w 24"/>
                <a:gd name="T47" fmla="*/ 15 h 35"/>
                <a:gd name="T48" fmla="*/ 1 w 24"/>
                <a:gd name="T49" fmla="*/ 10 h 35"/>
                <a:gd name="T50" fmla="*/ 3 w 24"/>
                <a:gd name="T51" fmla="*/ 5 h 35"/>
                <a:gd name="T52" fmla="*/ 11 w 24"/>
                <a:gd name="T53" fmla="*/ 2 h 35"/>
                <a:gd name="T54" fmla="*/ 11 w 24"/>
                <a:gd name="T55" fmla="*/ 0 h 35"/>
                <a:gd name="T56" fmla="*/ 13 w 24"/>
                <a:gd name="T57" fmla="*/ 0 h 35"/>
                <a:gd name="T58" fmla="*/ 13 w 24"/>
                <a:gd name="T59" fmla="*/ 2 h 35"/>
                <a:gd name="T60" fmla="*/ 20 w 24"/>
                <a:gd name="T61" fmla="*/ 4 h 35"/>
                <a:gd name="T62" fmla="*/ 23 w 24"/>
                <a:gd name="T63" fmla="*/ 9 h 35"/>
                <a:gd name="T64" fmla="*/ 11 w 24"/>
                <a:gd name="T65" fmla="*/ 7 h 35"/>
                <a:gd name="T66" fmla="*/ 9 w 24"/>
                <a:gd name="T67" fmla="*/ 8 h 35"/>
                <a:gd name="T68" fmla="*/ 8 w 24"/>
                <a:gd name="T69" fmla="*/ 10 h 35"/>
                <a:gd name="T70" fmla="*/ 9 w 24"/>
                <a:gd name="T71" fmla="*/ 11 h 35"/>
                <a:gd name="T72" fmla="*/ 11 w 24"/>
                <a:gd name="T73" fmla="*/ 12 h 35"/>
                <a:gd name="T74" fmla="*/ 11 w 24"/>
                <a:gd name="T75" fmla="*/ 7 h 35"/>
                <a:gd name="T76" fmla="*/ 13 w 24"/>
                <a:gd name="T77" fmla="*/ 27 h 35"/>
                <a:gd name="T78" fmla="*/ 16 w 24"/>
                <a:gd name="T79" fmla="*/ 25 h 35"/>
                <a:gd name="T80" fmla="*/ 17 w 24"/>
                <a:gd name="T81" fmla="*/ 23 h 35"/>
                <a:gd name="T82" fmla="*/ 16 w 24"/>
                <a:gd name="T83" fmla="*/ 22 h 35"/>
                <a:gd name="T84" fmla="*/ 13 w 24"/>
                <a:gd name="T85" fmla="*/ 20 h 35"/>
                <a:gd name="T86" fmla="*/ 13 w 24"/>
                <a:gd name="T87" fmla="*/ 2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 h="35">
                  <a:moveTo>
                    <a:pt x="23" y="9"/>
                  </a:moveTo>
                  <a:cubicBezTo>
                    <a:pt x="16" y="10"/>
                    <a:pt x="16" y="10"/>
                    <a:pt x="16" y="10"/>
                  </a:cubicBezTo>
                  <a:cubicBezTo>
                    <a:pt x="16" y="9"/>
                    <a:pt x="15" y="9"/>
                    <a:pt x="15" y="8"/>
                  </a:cubicBezTo>
                  <a:cubicBezTo>
                    <a:pt x="15" y="8"/>
                    <a:pt x="14" y="8"/>
                    <a:pt x="13" y="7"/>
                  </a:cubicBezTo>
                  <a:cubicBezTo>
                    <a:pt x="13" y="13"/>
                    <a:pt x="13" y="13"/>
                    <a:pt x="13" y="13"/>
                  </a:cubicBezTo>
                  <a:cubicBezTo>
                    <a:pt x="17" y="14"/>
                    <a:pt x="20" y="15"/>
                    <a:pt x="22" y="16"/>
                  </a:cubicBezTo>
                  <a:cubicBezTo>
                    <a:pt x="23" y="18"/>
                    <a:pt x="24" y="20"/>
                    <a:pt x="24" y="22"/>
                  </a:cubicBezTo>
                  <a:cubicBezTo>
                    <a:pt x="24" y="24"/>
                    <a:pt x="24" y="25"/>
                    <a:pt x="23" y="26"/>
                  </a:cubicBezTo>
                  <a:cubicBezTo>
                    <a:pt x="23" y="27"/>
                    <a:pt x="22" y="28"/>
                    <a:pt x="21" y="29"/>
                  </a:cubicBezTo>
                  <a:cubicBezTo>
                    <a:pt x="20" y="30"/>
                    <a:pt x="19" y="31"/>
                    <a:pt x="18" y="31"/>
                  </a:cubicBezTo>
                  <a:cubicBezTo>
                    <a:pt x="16" y="31"/>
                    <a:pt x="15" y="32"/>
                    <a:pt x="13" y="32"/>
                  </a:cubicBezTo>
                  <a:cubicBezTo>
                    <a:pt x="13" y="35"/>
                    <a:pt x="13" y="35"/>
                    <a:pt x="13" y="35"/>
                  </a:cubicBezTo>
                  <a:cubicBezTo>
                    <a:pt x="11" y="35"/>
                    <a:pt x="11" y="35"/>
                    <a:pt x="11" y="35"/>
                  </a:cubicBezTo>
                  <a:cubicBezTo>
                    <a:pt x="11" y="32"/>
                    <a:pt x="11" y="32"/>
                    <a:pt x="11" y="32"/>
                  </a:cubicBezTo>
                  <a:cubicBezTo>
                    <a:pt x="9" y="31"/>
                    <a:pt x="7" y="31"/>
                    <a:pt x="6" y="31"/>
                  </a:cubicBezTo>
                  <a:cubicBezTo>
                    <a:pt x="5" y="30"/>
                    <a:pt x="4" y="30"/>
                    <a:pt x="3" y="29"/>
                  </a:cubicBezTo>
                  <a:cubicBezTo>
                    <a:pt x="2" y="28"/>
                    <a:pt x="1" y="27"/>
                    <a:pt x="1" y="26"/>
                  </a:cubicBezTo>
                  <a:cubicBezTo>
                    <a:pt x="0" y="25"/>
                    <a:pt x="0" y="24"/>
                    <a:pt x="0" y="23"/>
                  </a:cubicBezTo>
                  <a:cubicBezTo>
                    <a:pt x="8" y="22"/>
                    <a:pt x="8" y="22"/>
                    <a:pt x="8" y="22"/>
                  </a:cubicBezTo>
                  <a:cubicBezTo>
                    <a:pt x="8" y="23"/>
                    <a:pt x="8" y="24"/>
                    <a:pt x="9" y="25"/>
                  </a:cubicBezTo>
                  <a:cubicBezTo>
                    <a:pt x="9" y="25"/>
                    <a:pt x="10" y="26"/>
                    <a:pt x="11" y="26"/>
                  </a:cubicBezTo>
                  <a:cubicBezTo>
                    <a:pt x="11" y="19"/>
                    <a:pt x="11" y="19"/>
                    <a:pt x="11" y="19"/>
                  </a:cubicBezTo>
                  <a:cubicBezTo>
                    <a:pt x="8" y="19"/>
                    <a:pt x="6" y="18"/>
                    <a:pt x="5" y="17"/>
                  </a:cubicBezTo>
                  <a:cubicBezTo>
                    <a:pt x="4" y="17"/>
                    <a:pt x="3" y="16"/>
                    <a:pt x="2" y="15"/>
                  </a:cubicBezTo>
                  <a:cubicBezTo>
                    <a:pt x="1" y="14"/>
                    <a:pt x="1" y="12"/>
                    <a:pt x="1" y="10"/>
                  </a:cubicBezTo>
                  <a:cubicBezTo>
                    <a:pt x="1" y="8"/>
                    <a:pt x="2" y="6"/>
                    <a:pt x="3" y="5"/>
                  </a:cubicBezTo>
                  <a:cubicBezTo>
                    <a:pt x="5" y="3"/>
                    <a:pt x="7" y="2"/>
                    <a:pt x="11" y="2"/>
                  </a:cubicBezTo>
                  <a:cubicBezTo>
                    <a:pt x="11" y="0"/>
                    <a:pt x="11" y="0"/>
                    <a:pt x="11" y="0"/>
                  </a:cubicBezTo>
                  <a:cubicBezTo>
                    <a:pt x="13" y="0"/>
                    <a:pt x="13" y="0"/>
                    <a:pt x="13" y="0"/>
                  </a:cubicBezTo>
                  <a:cubicBezTo>
                    <a:pt x="13" y="2"/>
                    <a:pt x="13" y="2"/>
                    <a:pt x="13" y="2"/>
                  </a:cubicBezTo>
                  <a:cubicBezTo>
                    <a:pt x="16" y="2"/>
                    <a:pt x="19" y="3"/>
                    <a:pt x="20" y="4"/>
                  </a:cubicBezTo>
                  <a:cubicBezTo>
                    <a:pt x="22" y="5"/>
                    <a:pt x="23" y="7"/>
                    <a:pt x="23" y="9"/>
                  </a:cubicBezTo>
                  <a:close/>
                  <a:moveTo>
                    <a:pt x="11" y="7"/>
                  </a:moveTo>
                  <a:cubicBezTo>
                    <a:pt x="10" y="7"/>
                    <a:pt x="9" y="8"/>
                    <a:pt x="9" y="8"/>
                  </a:cubicBezTo>
                  <a:cubicBezTo>
                    <a:pt x="9" y="9"/>
                    <a:pt x="8" y="9"/>
                    <a:pt x="8" y="10"/>
                  </a:cubicBezTo>
                  <a:cubicBezTo>
                    <a:pt x="8" y="10"/>
                    <a:pt x="9" y="11"/>
                    <a:pt x="9" y="11"/>
                  </a:cubicBezTo>
                  <a:cubicBezTo>
                    <a:pt x="9" y="12"/>
                    <a:pt x="10" y="12"/>
                    <a:pt x="11" y="12"/>
                  </a:cubicBezTo>
                  <a:cubicBezTo>
                    <a:pt x="11" y="7"/>
                    <a:pt x="11" y="7"/>
                    <a:pt x="11" y="7"/>
                  </a:cubicBezTo>
                  <a:close/>
                  <a:moveTo>
                    <a:pt x="13" y="27"/>
                  </a:moveTo>
                  <a:cubicBezTo>
                    <a:pt x="15" y="26"/>
                    <a:pt x="15" y="26"/>
                    <a:pt x="16" y="25"/>
                  </a:cubicBezTo>
                  <a:cubicBezTo>
                    <a:pt x="16" y="25"/>
                    <a:pt x="17" y="24"/>
                    <a:pt x="17" y="23"/>
                  </a:cubicBezTo>
                  <a:cubicBezTo>
                    <a:pt x="17" y="23"/>
                    <a:pt x="17" y="22"/>
                    <a:pt x="16" y="22"/>
                  </a:cubicBezTo>
                  <a:cubicBezTo>
                    <a:pt x="16" y="21"/>
                    <a:pt x="15" y="21"/>
                    <a:pt x="13" y="20"/>
                  </a:cubicBezTo>
                  <a:lnTo>
                    <a:pt x="13" y="27"/>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05" name="TextBox 104"/>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4.1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2449615042"/>
      </p:ext>
    </p:extLst>
  </p:cSld>
  <p:clrMapOvr>
    <a:masterClrMapping/>
  </p:clrMapOvr>
  <mc:AlternateContent xmlns:mc="http://schemas.openxmlformats.org/markup-compatibility/2006" xmlns:p14="http://schemas.microsoft.com/office/powerpoint/2010/main">
    <mc:Choice Requires="p14">
      <p:transition spd="slow" p14:dur="1600" advTm="5659">
        <p14:conveyor dir="l"/>
      </p:transition>
    </mc:Choice>
    <mc:Fallback xmlns="">
      <p:transition spd="slow" advTm="56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 calcmode="lin" valueType="num">
                                      <p:cBhvr additive="base">
                                        <p:cTn id="7" dur="300" fill="hold"/>
                                        <p:tgtEl>
                                          <p:spTgt spid="105"/>
                                        </p:tgtEl>
                                        <p:attrNameLst>
                                          <p:attrName>ppt_x</p:attrName>
                                        </p:attrNameLst>
                                      </p:cBhvr>
                                      <p:tavLst>
                                        <p:tav tm="0">
                                          <p:val>
                                            <p:strVal val="1+#ppt_w/2"/>
                                          </p:val>
                                        </p:tav>
                                        <p:tav tm="100000">
                                          <p:val>
                                            <p:strVal val="#ppt_x"/>
                                          </p:val>
                                        </p:tav>
                                      </p:tavLst>
                                    </p:anim>
                                    <p:anim calcmode="lin" valueType="num">
                                      <p:cBhvr additive="base">
                                        <p:cTn id="8" dur="300" fill="hold"/>
                                        <p:tgtEl>
                                          <p:spTgt spid="105"/>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2" presetClass="entr" presetSubtype="8" fill="hold" grpId="0" nodeType="after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wipe(left)">
                                      <p:cBhvr>
                                        <p:cTn id="12" dur="4000"/>
                                        <p:tgtEl>
                                          <p:spTgt spid="46"/>
                                        </p:tgtEl>
                                      </p:cBhvr>
                                    </p:animEffect>
                                  </p:childTnLst>
                                </p:cTn>
                              </p:par>
                              <p:par>
                                <p:cTn id="13" presetID="1" presetClass="entr" presetSubtype="0" fill="hold" nodeType="withEffect">
                                  <p:stCondLst>
                                    <p:cond delay="500"/>
                                  </p:stCondLst>
                                  <p:childTnLst>
                                    <p:set>
                                      <p:cBhvr>
                                        <p:cTn id="14" dur="1" fill="hold">
                                          <p:stCondLst>
                                            <p:cond delay="0"/>
                                          </p:stCondLst>
                                        </p:cTn>
                                        <p:tgtEl>
                                          <p:spTgt spid="65"/>
                                        </p:tgtEl>
                                        <p:attrNameLst>
                                          <p:attrName>style.visibility</p:attrName>
                                        </p:attrNameLst>
                                      </p:cBhvr>
                                      <p:to>
                                        <p:strVal val="visible"/>
                                      </p:to>
                                    </p:set>
                                  </p:childTnLst>
                                </p:cTn>
                              </p:par>
                              <p:par>
                                <p:cTn id="15" presetID="42" presetClass="entr" presetSubtype="0" fill="hold" grpId="0" nodeType="withEffect">
                                  <p:stCondLst>
                                    <p:cond delay="50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1000"/>
                                        <p:tgtEl>
                                          <p:spTgt spid="47"/>
                                        </p:tgtEl>
                                      </p:cBhvr>
                                    </p:animEffect>
                                    <p:anim calcmode="lin" valueType="num">
                                      <p:cBhvr>
                                        <p:cTn id="18" dur="1000" fill="hold"/>
                                        <p:tgtEl>
                                          <p:spTgt spid="47"/>
                                        </p:tgtEl>
                                        <p:attrNameLst>
                                          <p:attrName>ppt_x</p:attrName>
                                        </p:attrNameLst>
                                      </p:cBhvr>
                                      <p:tavLst>
                                        <p:tav tm="0">
                                          <p:val>
                                            <p:strVal val="#ppt_x"/>
                                          </p:val>
                                        </p:tav>
                                        <p:tav tm="100000">
                                          <p:val>
                                            <p:strVal val="#ppt_x"/>
                                          </p:val>
                                        </p:tav>
                                      </p:tavLst>
                                    </p:anim>
                                    <p:anim calcmode="lin" valueType="num">
                                      <p:cBhvr>
                                        <p:cTn id="19" dur="1000" fill="hold"/>
                                        <p:tgtEl>
                                          <p:spTgt spid="47"/>
                                        </p:tgtEl>
                                        <p:attrNameLst>
                                          <p:attrName>ppt_y</p:attrName>
                                        </p:attrNameLst>
                                      </p:cBhvr>
                                      <p:tavLst>
                                        <p:tav tm="0">
                                          <p:val>
                                            <p:strVal val="#ppt_y+.1"/>
                                          </p:val>
                                        </p:tav>
                                        <p:tav tm="100000">
                                          <p:val>
                                            <p:strVal val="#ppt_y"/>
                                          </p:val>
                                        </p:tav>
                                      </p:tavLst>
                                    </p:anim>
                                  </p:childTnLst>
                                </p:cTn>
                              </p:par>
                              <p:par>
                                <p:cTn id="20" presetID="10" presetClass="entr" presetSubtype="0" fill="hold" nodeType="withEffect">
                                  <p:stCondLst>
                                    <p:cond delay="10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42" presetClass="entr" presetSubtype="0" fill="hold" grpId="0" nodeType="withEffect">
                                  <p:stCondLst>
                                    <p:cond delay="1000"/>
                                  </p:stCondLst>
                                  <p:childTnLst>
                                    <p:set>
                                      <p:cBhvr>
                                        <p:cTn id="24" dur="1" fill="hold">
                                          <p:stCondLst>
                                            <p:cond delay="0"/>
                                          </p:stCondLst>
                                        </p:cTn>
                                        <p:tgtEl>
                                          <p:spTgt spid="64"/>
                                        </p:tgtEl>
                                        <p:attrNameLst>
                                          <p:attrName>style.visibility</p:attrName>
                                        </p:attrNameLst>
                                      </p:cBhvr>
                                      <p:to>
                                        <p:strVal val="visible"/>
                                      </p:to>
                                    </p:set>
                                    <p:animEffect transition="in" filter="fade">
                                      <p:cBhvr>
                                        <p:cTn id="25" dur="1000"/>
                                        <p:tgtEl>
                                          <p:spTgt spid="64"/>
                                        </p:tgtEl>
                                      </p:cBhvr>
                                    </p:animEffect>
                                    <p:anim calcmode="lin" valueType="num">
                                      <p:cBhvr>
                                        <p:cTn id="26" dur="1000" fill="hold"/>
                                        <p:tgtEl>
                                          <p:spTgt spid="64"/>
                                        </p:tgtEl>
                                        <p:attrNameLst>
                                          <p:attrName>ppt_x</p:attrName>
                                        </p:attrNameLst>
                                      </p:cBhvr>
                                      <p:tavLst>
                                        <p:tav tm="0">
                                          <p:val>
                                            <p:strVal val="#ppt_x"/>
                                          </p:val>
                                        </p:tav>
                                        <p:tav tm="100000">
                                          <p:val>
                                            <p:strVal val="#ppt_x"/>
                                          </p:val>
                                        </p:tav>
                                      </p:tavLst>
                                    </p:anim>
                                    <p:anim calcmode="lin" valueType="num">
                                      <p:cBhvr>
                                        <p:cTn id="27" dur="1000" fill="hold"/>
                                        <p:tgtEl>
                                          <p:spTgt spid="64"/>
                                        </p:tgtEl>
                                        <p:attrNameLst>
                                          <p:attrName>ppt_y</p:attrName>
                                        </p:attrNameLst>
                                      </p:cBhvr>
                                      <p:tavLst>
                                        <p:tav tm="0">
                                          <p:val>
                                            <p:strVal val="#ppt_y+.1"/>
                                          </p:val>
                                        </p:tav>
                                        <p:tav tm="100000">
                                          <p:val>
                                            <p:strVal val="#ppt_y"/>
                                          </p:val>
                                        </p:tav>
                                      </p:tavLst>
                                    </p:anim>
                                  </p:childTnLst>
                                </p:cTn>
                              </p:par>
                              <p:par>
                                <p:cTn id="28" presetID="10" presetClass="entr" presetSubtype="0" fill="hold" nodeType="withEffect">
                                  <p:stCondLst>
                                    <p:cond delay="1750"/>
                                  </p:stCondLst>
                                  <p:childTnLst>
                                    <p:set>
                                      <p:cBhvr>
                                        <p:cTn id="29" dur="1" fill="hold">
                                          <p:stCondLst>
                                            <p:cond delay="0"/>
                                          </p:stCondLst>
                                        </p:cTn>
                                        <p:tgtEl>
                                          <p:spTgt spid="83"/>
                                        </p:tgtEl>
                                        <p:attrNameLst>
                                          <p:attrName>style.visibility</p:attrName>
                                        </p:attrNameLst>
                                      </p:cBhvr>
                                      <p:to>
                                        <p:strVal val="visible"/>
                                      </p:to>
                                    </p:set>
                                    <p:animEffect transition="in" filter="fade">
                                      <p:cBhvr>
                                        <p:cTn id="30" dur="500"/>
                                        <p:tgtEl>
                                          <p:spTgt spid="83"/>
                                        </p:tgtEl>
                                      </p:cBhvr>
                                    </p:animEffect>
                                  </p:childTnLst>
                                </p:cTn>
                              </p:par>
                              <p:par>
                                <p:cTn id="31" presetID="42" presetClass="entr" presetSubtype="0" fill="hold" grpId="0" nodeType="withEffect">
                                  <p:stCondLst>
                                    <p:cond delay="1750"/>
                                  </p:stCondLst>
                                  <p:childTnLst>
                                    <p:set>
                                      <p:cBhvr>
                                        <p:cTn id="32" dur="1" fill="hold">
                                          <p:stCondLst>
                                            <p:cond delay="0"/>
                                          </p:stCondLst>
                                        </p:cTn>
                                        <p:tgtEl>
                                          <p:spTgt spid="51"/>
                                        </p:tgtEl>
                                        <p:attrNameLst>
                                          <p:attrName>style.visibility</p:attrName>
                                        </p:attrNameLst>
                                      </p:cBhvr>
                                      <p:to>
                                        <p:strVal val="visible"/>
                                      </p:to>
                                    </p:set>
                                    <p:animEffect transition="in" filter="fade">
                                      <p:cBhvr>
                                        <p:cTn id="33" dur="1000"/>
                                        <p:tgtEl>
                                          <p:spTgt spid="51"/>
                                        </p:tgtEl>
                                      </p:cBhvr>
                                    </p:animEffect>
                                    <p:anim calcmode="lin" valueType="num">
                                      <p:cBhvr>
                                        <p:cTn id="34" dur="1000" fill="hold"/>
                                        <p:tgtEl>
                                          <p:spTgt spid="51"/>
                                        </p:tgtEl>
                                        <p:attrNameLst>
                                          <p:attrName>ppt_x</p:attrName>
                                        </p:attrNameLst>
                                      </p:cBhvr>
                                      <p:tavLst>
                                        <p:tav tm="0">
                                          <p:val>
                                            <p:strVal val="#ppt_x"/>
                                          </p:val>
                                        </p:tav>
                                        <p:tav tm="100000">
                                          <p:val>
                                            <p:strVal val="#ppt_x"/>
                                          </p:val>
                                        </p:tav>
                                      </p:tavLst>
                                    </p:anim>
                                    <p:anim calcmode="lin" valueType="num">
                                      <p:cBhvr>
                                        <p:cTn id="35" dur="1000" fill="hold"/>
                                        <p:tgtEl>
                                          <p:spTgt spid="51"/>
                                        </p:tgtEl>
                                        <p:attrNameLst>
                                          <p:attrName>ppt_y</p:attrName>
                                        </p:attrNameLst>
                                      </p:cBhvr>
                                      <p:tavLst>
                                        <p:tav tm="0">
                                          <p:val>
                                            <p:strVal val="#ppt_y+.1"/>
                                          </p:val>
                                        </p:tav>
                                        <p:tav tm="100000">
                                          <p:val>
                                            <p:strVal val="#ppt_y"/>
                                          </p:val>
                                        </p:tav>
                                      </p:tavLst>
                                    </p:anim>
                                  </p:childTnLst>
                                </p:cTn>
                              </p:par>
                              <p:par>
                                <p:cTn id="36" presetID="10" presetClass="entr" presetSubtype="0" fill="hold" nodeType="withEffect">
                                  <p:stCondLst>
                                    <p:cond delay="2500"/>
                                  </p:stCondLst>
                                  <p:childTnLst>
                                    <p:set>
                                      <p:cBhvr>
                                        <p:cTn id="37" dur="1" fill="hold">
                                          <p:stCondLst>
                                            <p:cond delay="0"/>
                                          </p:stCondLst>
                                        </p:cTn>
                                        <p:tgtEl>
                                          <p:spTgt spid="95"/>
                                        </p:tgtEl>
                                        <p:attrNameLst>
                                          <p:attrName>style.visibility</p:attrName>
                                        </p:attrNameLst>
                                      </p:cBhvr>
                                      <p:to>
                                        <p:strVal val="visible"/>
                                      </p:to>
                                    </p:set>
                                    <p:animEffect transition="in" filter="fade">
                                      <p:cBhvr>
                                        <p:cTn id="38" dur="500"/>
                                        <p:tgtEl>
                                          <p:spTgt spid="95"/>
                                        </p:tgtEl>
                                      </p:cBhvr>
                                    </p:animEffect>
                                  </p:childTnLst>
                                </p:cTn>
                              </p:par>
                              <p:par>
                                <p:cTn id="39" presetID="42" presetClass="entr" presetSubtype="0" fill="hold" grpId="0" nodeType="withEffect">
                                  <p:stCondLst>
                                    <p:cond delay="250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1000"/>
                                        <p:tgtEl>
                                          <p:spTgt spid="57"/>
                                        </p:tgtEl>
                                      </p:cBhvr>
                                    </p:animEffect>
                                    <p:anim calcmode="lin" valueType="num">
                                      <p:cBhvr>
                                        <p:cTn id="42" dur="1000" fill="hold"/>
                                        <p:tgtEl>
                                          <p:spTgt spid="57"/>
                                        </p:tgtEl>
                                        <p:attrNameLst>
                                          <p:attrName>ppt_x</p:attrName>
                                        </p:attrNameLst>
                                      </p:cBhvr>
                                      <p:tavLst>
                                        <p:tav tm="0">
                                          <p:val>
                                            <p:strVal val="#ppt_x"/>
                                          </p:val>
                                        </p:tav>
                                        <p:tav tm="100000">
                                          <p:val>
                                            <p:strVal val="#ppt_x"/>
                                          </p:val>
                                        </p:tav>
                                      </p:tavLst>
                                    </p:anim>
                                    <p:anim calcmode="lin" valueType="num">
                                      <p:cBhvr>
                                        <p:cTn id="43" dur="1000" fill="hold"/>
                                        <p:tgtEl>
                                          <p:spTgt spid="57"/>
                                        </p:tgtEl>
                                        <p:attrNameLst>
                                          <p:attrName>ppt_y</p:attrName>
                                        </p:attrNameLst>
                                      </p:cBhvr>
                                      <p:tavLst>
                                        <p:tav tm="0">
                                          <p:val>
                                            <p:strVal val="#ppt_y+.1"/>
                                          </p:val>
                                        </p:tav>
                                        <p:tav tm="100000">
                                          <p:val>
                                            <p:strVal val="#ppt_y"/>
                                          </p:val>
                                        </p:tav>
                                      </p:tavLst>
                                    </p:anim>
                                  </p:childTnLst>
                                </p:cTn>
                              </p:par>
                              <p:par>
                                <p:cTn id="44" presetID="10" presetClass="entr" presetSubtype="0" fill="hold" nodeType="withEffect">
                                  <p:stCondLst>
                                    <p:cond delay="3250"/>
                                  </p:stCondLst>
                                  <p:childTnLst>
                                    <p:set>
                                      <p:cBhvr>
                                        <p:cTn id="45" dur="1" fill="hold">
                                          <p:stCondLst>
                                            <p:cond delay="0"/>
                                          </p:stCondLst>
                                        </p:cTn>
                                        <p:tgtEl>
                                          <p:spTgt spid="101"/>
                                        </p:tgtEl>
                                        <p:attrNameLst>
                                          <p:attrName>style.visibility</p:attrName>
                                        </p:attrNameLst>
                                      </p:cBhvr>
                                      <p:to>
                                        <p:strVal val="visible"/>
                                      </p:to>
                                    </p:set>
                                    <p:animEffect transition="in" filter="fade">
                                      <p:cBhvr>
                                        <p:cTn id="46" dur="500"/>
                                        <p:tgtEl>
                                          <p:spTgt spid="101"/>
                                        </p:tgtEl>
                                      </p:cBhvr>
                                    </p:animEffect>
                                  </p:childTnLst>
                                </p:cTn>
                              </p:par>
                              <p:par>
                                <p:cTn id="47" presetID="42" presetClass="entr" presetSubtype="0" fill="hold" grpId="0" nodeType="withEffect">
                                  <p:stCondLst>
                                    <p:cond delay="325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1000"/>
                                        <p:tgtEl>
                                          <p:spTgt spid="52"/>
                                        </p:tgtEl>
                                      </p:cBhvr>
                                    </p:animEffect>
                                    <p:anim calcmode="lin" valueType="num">
                                      <p:cBhvr>
                                        <p:cTn id="50" dur="1000" fill="hold"/>
                                        <p:tgtEl>
                                          <p:spTgt spid="52"/>
                                        </p:tgtEl>
                                        <p:attrNameLst>
                                          <p:attrName>ppt_x</p:attrName>
                                        </p:attrNameLst>
                                      </p:cBhvr>
                                      <p:tavLst>
                                        <p:tav tm="0">
                                          <p:val>
                                            <p:strVal val="#ppt_x"/>
                                          </p:val>
                                        </p:tav>
                                        <p:tav tm="100000">
                                          <p:val>
                                            <p:strVal val="#ppt_x"/>
                                          </p:val>
                                        </p:tav>
                                      </p:tavLst>
                                    </p:anim>
                                    <p:anim calcmode="lin" valueType="num">
                                      <p:cBhvr>
                                        <p:cTn id="5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51" grpId="0"/>
      <p:bldP spid="52" grpId="0"/>
      <p:bldP spid="57" grpId="0"/>
      <p:bldP spid="64" grpId="0"/>
      <p:bldP spid="10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331640" y="1305206"/>
            <a:ext cx="5616624" cy="3282768"/>
            <a:chOff x="1115616" y="1028353"/>
            <a:chExt cx="6336704" cy="3703637"/>
          </a:xfrm>
        </p:grpSpPr>
        <p:cxnSp>
          <p:nvCxnSpPr>
            <p:cNvPr id="33" name="직선 연결선 31"/>
            <p:cNvCxnSpPr/>
            <p:nvPr/>
          </p:nvCxnSpPr>
          <p:spPr>
            <a:xfrm>
              <a:off x="3131784" y="2789542"/>
              <a:ext cx="2653957" cy="8116"/>
            </a:xfrm>
            <a:prstGeom prst="line">
              <a:avLst/>
            </a:prstGeom>
            <a:ln w="76200" cap="sq">
              <a:solidFill>
                <a:srgbClr val="00B0F0"/>
              </a:solidFill>
              <a:headEnd type="none"/>
              <a:tailEnd type="triangle"/>
            </a:ln>
            <a:effectLst>
              <a:outerShdw blurRad="508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직선 연결선 20"/>
            <p:cNvCxnSpPr>
              <a:stCxn id="72" idx="2"/>
            </p:cNvCxnSpPr>
            <p:nvPr/>
          </p:nvCxnSpPr>
          <p:spPr>
            <a:xfrm rot="16200000" flipH="1">
              <a:off x="2115921" y="1773680"/>
              <a:ext cx="1328331" cy="711509"/>
            </a:xfrm>
            <a:prstGeom prst="line">
              <a:avLst/>
            </a:prstGeom>
            <a:ln w="41275">
              <a:solidFill>
                <a:srgbClr val="00B0F0"/>
              </a:solidFill>
              <a:tailEnd type="triangl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직선 연결선 23"/>
            <p:cNvCxnSpPr>
              <a:stCxn id="73" idx="2"/>
            </p:cNvCxnSpPr>
            <p:nvPr/>
          </p:nvCxnSpPr>
          <p:spPr>
            <a:xfrm>
              <a:off x="4541276" y="1465269"/>
              <a:ext cx="722331" cy="1324273"/>
            </a:xfrm>
            <a:prstGeom prst="line">
              <a:avLst/>
            </a:prstGeom>
            <a:ln w="41275">
              <a:solidFill>
                <a:srgbClr val="00B0F0"/>
              </a:solidFill>
              <a:tailEnd type="triangl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6" name="직선 연결선 24"/>
            <p:cNvCxnSpPr>
              <a:endCxn id="74" idx="0"/>
            </p:cNvCxnSpPr>
            <p:nvPr/>
          </p:nvCxnSpPr>
          <p:spPr>
            <a:xfrm rot="5400000">
              <a:off x="1986741" y="3095924"/>
              <a:ext cx="1451425" cy="846777"/>
            </a:xfrm>
            <a:prstGeom prst="line">
              <a:avLst/>
            </a:prstGeom>
            <a:ln w="41275">
              <a:solidFill>
                <a:srgbClr val="00B0F0"/>
              </a:solidFill>
              <a:headEnd type="triangle"/>
              <a:tailEnd type="non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7" name="직선 연결선 26"/>
            <p:cNvCxnSpPr>
              <a:endCxn id="75" idx="0"/>
            </p:cNvCxnSpPr>
            <p:nvPr/>
          </p:nvCxnSpPr>
          <p:spPr>
            <a:xfrm flipH="1">
              <a:off x="4479053" y="2797658"/>
              <a:ext cx="784554" cy="1447367"/>
            </a:xfrm>
            <a:prstGeom prst="line">
              <a:avLst/>
            </a:prstGeom>
            <a:ln w="41275">
              <a:solidFill>
                <a:srgbClr val="00B0F0"/>
              </a:solidFill>
              <a:headEnd type="triangle"/>
              <a:tailEnd type="none"/>
            </a:ln>
            <a:effectLst>
              <a:outerShdw blurRad="508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115616" y="1736279"/>
              <a:ext cx="1521764"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ko-KR" altLang="en-US" sz="1200" dirty="0">
                  <a:latin typeface="微软雅黑" pitchFamily="34" charset="-122"/>
                </a:rPr>
                <a:t>     </a:t>
              </a:r>
              <a:r>
                <a:rPr lang="zh-CN" altLang="en-US" sz="1200" dirty="0" smtClean="0">
                  <a:latin typeface="微软雅黑" pitchFamily="34" charset="-122"/>
                  <a:ea typeface="微软雅黑" pitchFamily="34" charset="-122"/>
                </a:rPr>
                <a:t>分支因素</a:t>
              </a:r>
              <a:r>
                <a:rPr lang="en-US" altLang="zh-CN" sz="1200" dirty="0" smtClean="0">
                  <a:latin typeface="微软雅黑" pitchFamily="34" charset="-122"/>
                  <a:ea typeface="微软雅黑" pitchFamily="34" charset="-122"/>
                </a:rPr>
                <a:t>1</a:t>
              </a:r>
              <a:endParaRPr lang="ko-KR" altLang="en-US" sz="1200" dirty="0">
                <a:latin typeface="微软雅黑" pitchFamily="34" charset="-122"/>
              </a:endParaRPr>
            </a:p>
          </p:txBody>
        </p:sp>
        <p:sp>
          <p:nvSpPr>
            <p:cNvPr id="39" name="TextBox 38"/>
            <p:cNvSpPr txBox="1"/>
            <p:nvPr/>
          </p:nvSpPr>
          <p:spPr>
            <a:xfrm>
              <a:off x="1419967" y="2114555"/>
              <a:ext cx="1521765"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a:solidFill>
                    <a:srgbClr val="0C68CE"/>
                  </a:solidFill>
                  <a:latin typeface="微软雅黑" pitchFamily="34" charset="-122"/>
                  <a:ea typeface="微软雅黑" pitchFamily="34" charset="-122"/>
                </a:rPr>
                <a:t>    </a:t>
              </a:r>
              <a:r>
                <a:rPr lang="zh-CN" altLang="en-US" sz="1200" dirty="0" smtClean="0">
                  <a:solidFill>
                    <a:srgbClr val="0C68CE"/>
                  </a:solidFill>
                  <a:latin typeface="微软雅黑" pitchFamily="34" charset="-122"/>
                  <a:ea typeface="微软雅黑" pitchFamily="34" charset="-122"/>
                </a:rPr>
                <a:t>分支因素</a:t>
              </a:r>
              <a:r>
                <a:rPr lang="en-US" altLang="zh-CN" sz="1200" dirty="0" smtClean="0">
                  <a:solidFill>
                    <a:srgbClr val="0C68CE"/>
                  </a:solidFill>
                  <a:latin typeface="微软雅黑" pitchFamily="34" charset="-122"/>
                  <a:ea typeface="微软雅黑" pitchFamily="34" charset="-122"/>
                </a:rPr>
                <a:t>3</a:t>
              </a:r>
              <a:endParaRPr lang="ko-KR" altLang="en-US" sz="1200" dirty="0">
                <a:solidFill>
                  <a:srgbClr val="0C68CE"/>
                </a:solidFill>
                <a:latin typeface="微软雅黑" pitchFamily="34" charset="-122"/>
              </a:endParaRPr>
            </a:p>
          </p:txBody>
        </p:sp>
        <p:sp>
          <p:nvSpPr>
            <p:cNvPr id="40" name="TextBox 39"/>
            <p:cNvSpPr txBox="1"/>
            <p:nvPr/>
          </p:nvSpPr>
          <p:spPr>
            <a:xfrm>
              <a:off x="3074972" y="1931943"/>
              <a:ext cx="973929"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latin typeface="微软雅黑" pitchFamily="34" charset="-122"/>
                  <a:ea typeface="微软雅黑" pitchFamily="34" charset="-122"/>
                </a:rPr>
                <a:t>分支因素</a:t>
              </a:r>
              <a:r>
                <a:rPr lang="en-US" altLang="zh-CN" sz="1200" dirty="0" smtClean="0">
                  <a:latin typeface="微软雅黑" pitchFamily="34" charset="-122"/>
                  <a:ea typeface="微软雅黑" pitchFamily="34" charset="-122"/>
                </a:rPr>
                <a:t>2</a:t>
              </a:r>
              <a:endParaRPr lang="ko-KR" altLang="en-US" sz="1200" dirty="0">
                <a:latin typeface="微软雅黑" pitchFamily="34" charset="-122"/>
              </a:endParaRPr>
            </a:p>
          </p:txBody>
        </p:sp>
        <p:sp>
          <p:nvSpPr>
            <p:cNvPr id="42" name="TextBox 41"/>
            <p:cNvSpPr txBox="1"/>
            <p:nvPr/>
          </p:nvSpPr>
          <p:spPr>
            <a:xfrm>
              <a:off x="1391899" y="3662903"/>
              <a:ext cx="841355" cy="276999"/>
            </a:xfrm>
            <a:prstGeom prst="rect">
              <a:avLst/>
            </a:prstGeom>
            <a:noFill/>
          </p:spPr>
          <p:txBody>
            <a:bodyPr wrap="square">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latin typeface="微软雅黑" pitchFamily="34" charset="-122"/>
                  <a:ea typeface="微软雅黑" pitchFamily="34" charset="-122"/>
                </a:rPr>
                <a:t>分支因素</a:t>
              </a:r>
              <a:endParaRPr lang="ko-KR" altLang="en-US" sz="1200" dirty="0">
                <a:latin typeface="微软雅黑" pitchFamily="34" charset="-122"/>
              </a:endParaRPr>
            </a:p>
          </p:txBody>
        </p:sp>
        <p:sp>
          <p:nvSpPr>
            <p:cNvPr id="43" name="TextBox 42"/>
            <p:cNvSpPr txBox="1"/>
            <p:nvPr/>
          </p:nvSpPr>
          <p:spPr>
            <a:xfrm>
              <a:off x="5022830" y="1576189"/>
              <a:ext cx="1394612"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latin typeface="微软雅黑" pitchFamily="34" charset="-122"/>
                  <a:ea typeface="微软雅黑" pitchFamily="34" charset="-122"/>
                </a:rPr>
                <a:t>分支因素</a:t>
              </a:r>
              <a:r>
                <a:rPr lang="en-US" altLang="zh-CN" sz="1200" dirty="0" smtClean="0">
                  <a:latin typeface="微软雅黑" pitchFamily="34" charset="-122"/>
                  <a:ea typeface="微软雅黑" pitchFamily="34" charset="-122"/>
                </a:rPr>
                <a:t>1</a:t>
              </a:r>
              <a:endParaRPr lang="en-US" altLang="ko-KR" sz="1200" dirty="0">
                <a:latin typeface="微软雅黑" pitchFamily="34" charset="-122"/>
                <a:ea typeface="微软雅黑" pitchFamily="34" charset="-122"/>
              </a:endParaRPr>
            </a:p>
          </p:txBody>
        </p:sp>
        <p:sp>
          <p:nvSpPr>
            <p:cNvPr id="44" name="TextBox 43"/>
            <p:cNvSpPr txBox="1"/>
            <p:nvPr/>
          </p:nvSpPr>
          <p:spPr>
            <a:xfrm>
              <a:off x="3744548" y="2313399"/>
              <a:ext cx="1090260"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latin typeface="微软雅黑" pitchFamily="34" charset="-122"/>
                  <a:ea typeface="微软雅黑" pitchFamily="34" charset="-122"/>
                </a:rPr>
                <a:t>分支因素</a:t>
              </a:r>
              <a:r>
                <a:rPr lang="en-US" altLang="zh-CN" sz="1200" dirty="0" smtClean="0">
                  <a:latin typeface="微软雅黑" pitchFamily="34" charset="-122"/>
                  <a:ea typeface="微软雅黑" pitchFamily="34" charset="-122"/>
                </a:rPr>
                <a:t>1</a:t>
              </a:r>
              <a:endParaRPr lang="en-US" altLang="ko-KR" sz="1200" dirty="0">
                <a:latin typeface="微软雅黑" pitchFamily="34" charset="-122"/>
                <a:ea typeface="微软雅黑" pitchFamily="34" charset="-122"/>
              </a:endParaRPr>
            </a:p>
          </p:txBody>
        </p:sp>
        <p:sp>
          <p:nvSpPr>
            <p:cNvPr id="45" name="TextBox 44"/>
            <p:cNvSpPr txBox="1"/>
            <p:nvPr/>
          </p:nvSpPr>
          <p:spPr>
            <a:xfrm>
              <a:off x="5327183" y="2053684"/>
              <a:ext cx="1643506"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solidFill>
                    <a:srgbClr val="0C68CE"/>
                  </a:solidFill>
                  <a:latin typeface="微软雅黑" pitchFamily="34" charset="-122"/>
                  <a:ea typeface="微软雅黑" pitchFamily="34" charset="-122"/>
                </a:rPr>
                <a:t>与分支因素</a:t>
              </a:r>
              <a:r>
                <a:rPr lang="en-US" altLang="zh-CN" sz="1200" dirty="0" smtClean="0">
                  <a:solidFill>
                    <a:srgbClr val="0C68CE"/>
                  </a:solidFill>
                  <a:latin typeface="微软雅黑" pitchFamily="34" charset="-122"/>
                  <a:ea typeface="微软雅黑" pitchFamily="34" charset="-122"/>
                </a:rPr>
                <a:t>1</a:t>
              </a:r>
              <a:endParaRPr lang="en-US" altLang="ko-KR" sz="1200" dirty="0" smtClean="0">
                <a:solidFill>
                  <a:srgbClr val="0C68CE"/>
                </a:solidFill>
                <a:latin typeface="微软雅黑" pitchFamily="34" charset="-122"/>
                <a:ea typeface="微软雅黑" pitchFamily="34" charset="-122"/>
              </a:endParaRPr>
            </a:p>
          </p:txBody>
        </p:sp>
        <p:sp>
          <p:nvSpPr>
            <p:cNvPr id="48" name="TextBox 47"/>
            <p:cNvSpPr txBox="1"/>
            <p:nvPr/>
          </p:nvSpPr>
          <p:spPr>
            <a:xfrm>
              <a:off x="1597861" y="3088485"/>
              <a:ext cx="1643505" cy="276999"/>
            </a:xfrm>
            <a:prstGeom prst="rect">
              <a:avLst/>
            </a:prstGeom>
            <a:noFill/>
            <a:ln>
              <a:noFill/>
            </a:ln>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solidFill>
                    <a:srgbClr val="0C68CE"/>
                  </a:solidFill>
                  <a:latin typeface="微软雅黑" pitchFamily="34" charset="-122"/>
                  <a:ea typeface="微软雅黑" pitchFamily="34" charset="-122"/>
                </a:rPr>
                <a:t>分支因素</a:t>
              </a:r>
              <a:r>
                <a:rPr lang="en-US" altLang="zh-CN" sz="1200" dirty="0" smtClean="0">
                  <a:solidFill>
                    <a:srgbClr val="0C68CE"/>
                  </a:solidFill>
                  <a:latin typeface="微软雅黑" pitchFamily="34" charset="-122"/>
                  <a:ea typeface="微软雅黑" pitchFamily="34" charset="-122"/>
                </a:rPr>
                <a:t>1</a:t>
              </a:r>
              <a:endParaRPr lang="en-US" altLang="ko-KR" sz="1200" dirty="0">
                <a:solidFill>
                  <a:srgbClr val="0C68CE"/>
                </a:solidFill>
                <a:latin typeface="微软雅黑" pitchFamily="34" charset="-122"/>
                <a:ea typeface="微软雅黑" pitchFamily="34" charset="-122"/>
              </a:endParaRPr>
            </a:p>
          </p:txBody>
        </p:sp>
        <p:sp>
          <p:nvSpPr>
            <p:cNvPr id="49" name="TextBox 48"/>
            <p:cNvSpPr txBox="1"/>
            <p:nvPr/>
          </p:nvSpPr>
          <p:spPr>
            <a:xfrm>
              <a:off x="4017903" y="3027614"/>
              <a:ext cx="1095671"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solidFill>
                    <a:srgbClr val="0C68CE"/>
                  </a:solidFill>
                  <a:latin typeface="微软雅黑" pitchFamily="34" charset="-122"/>
                  <a:ea typeface="微软雅黑" pitchFamily="34" charset="-122"/>
                </a:rPr>
                <a:t>分支因素</a:t>
              </a:r>
              <a:endParaRPr lang="en-US" altLang="ko-KR" sz="1200" dirty="0">
                <a:solidFill>
                  <a:srgbClr val="0C68CE"/>
                </a:solidFill>
                <a:latin typeface="微软雅黑" pitchFamily="34" charset="-122"/>
                <a:ea typeface="微软雅黑" pitchFamily="34" charset="-122"/>
              </a:endParaRPr>
            </a:p>
          </p:txBody>
        </p:sp>
        <p:sp>
          <p:nvSpPr>
            <p:cNvPr id="50" name="TextBox 49"/>
            <p:cNvSpPr txBox="1"/>
            <p:nvPr/>
          </p:nvSpPr>
          <p:spPr>
            <a:xfrm>
              <a:off x="5321772" y="3285976"/>
              <a:ext cx="1521765" cy="276999"/>
            </a:xfrm>
            <a:prstGeom prst="rect">
              <a:avLst/>
            </a:prstGeom>
            <a:noFill/>
          </p:spPr>
          <p:txBody>
            <a:bodyPr>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effectLst>
                    <a:outerShdw blurRad="38100" dist="38100" dir="2700000" algn="tl">
                      <a:srgbClr val="444D26"/>
                    </a:outerShdw>
                  </a:effectLst>
                </a:rPr>
                <a:t>分支因素</a:t>
              </a:r>
              <a:r>
                <a:rPr lang="en-US" altLang="zh-CN" sz="1200" dirty="0" smtClean="0">
                  <a:ea typeface="宋体" pitchFamily="2" charset="-122"/>
                </a:rPr>
                <a:t>1</a:t>
              </a:r>
              <a:endParaRPr lang="en-US" altLang="ko-KR" sz="1200" dirty="0">
                <a:effectLst>
                  <a:outerShdw blurRad="38100" dist="38100" dir="2700000" algn="tl">
                    <a:srgbClr val="444D26"/>
                  </a:outerShdw>
                </a:effectLst>
              </a:endParaRPr>
            </a:p>
          </p:txBody>
        </p:sp>
        <p:sp>
          <p:nvSpPr>
            <p:cNvPr id="53" name="TextBox 52"/>
            <p:cNvSpPr txBox="1"/>
            <p:nvPr/>
          </p:nvSpPr>
          <p:spPr>
            <a:xfrm>
              <a:off x="5149983" y="3729394"/>
              <a:ext cx="998954" cy="276999"/>
            </a:xfrm>
            <a:prstGeom prst="rect">
              <a:avLst/>
            </a:prstGeom>
            <a:noFill/>
          </p:spPr>
          <p:txBody>
            <a:bodyPr wrap="square">
              <a:spAutoFit/>
            </a:bodyPr>
            <a:lstStyle>
              <a:lvl1pPr latinLnBrk="1">
                <a:defRPr>
                  <a:solidFill>
                    <a:schemeClr val="tx1"/>
                  </a:solidFill>
                  <a:latin typeface="Malgun Gothic" pitchFamily="34" charset="-127"/>
                  <a:ea typeface="Malgun Gothic" pitchFamily="34" charset="-127"/>
                </a:defRPr>
              </a:lvl1pPr>
              <a:lvl2pPr marL="742950" indent="-285750" latinLnBrk="1">
                <a:defRPr>
                  <a:solidFill>
                    <a:schemeClr val="tx1"/>
                  </a:solidFill>
                  <a:latin typeface="Malgun Gothic" pitchFamily="34" charset="-127"/>
                  <a:ea typeface="Malgun Gothic" pitchFamily="34" charset="-127"/>
                </a:defRPr>
              </a:lvl2pPr>
              <a:lvl3pPr marL="1143000" indent="-228600" latinLnBrk="1">
                <a:defRPr>
                  <a:solidFill>
                    <a:schemeClr val="tx1"/>
                  </a:solidFill>
                  <a:latin typeface="Malgun Gothic" pitchFamily="34" charset="-127"/>
                  <a:ea typeface="Malgun Gothic" pitchFamily="34" charset="-127"/>
                </a:defRPr>
              </a:lvl3pPr>
              <a:lvl4pPr marL="1600200" indent="-228600" latinLnBrk="1">
                <a:defRPr>
                  <a:solidFill>
                    <a:schemeClr val="tx1"/>
                  </a:solidFill>
                  <a:latin typeface="Malgun Gothic" pitchFamily="34" charset="-127"/>
                  <a:ea typeface="Malgun Gothic" pitchFamily="34" charset="-127"/>
                </a:defRPr>
              </a:lvl4pPr>
              <a:lvl5pPr marL="2057400" indent="-228600" latinLnBrk="1">
                <a:defRPr>
                  <a:solidFill>
                    <a:schemeClr val="tx1"/>
                  </a:solidFill>
                  <a:latin typeface="Malgun Gothic" pitchFamily="34" charset="-127"/>
                  <a:ea typeface="Malgun Gothic" pitchFamily="34" charset="-127"/>
                </a:defRPr>
              </a:lvl5pPr>
              <a:lvl6pPr marL="2514600" indent="-228600" fontAlgn="base" latinLnBrk="1">
                <a:spcBef>
                  <a:spcPct val="0"/>
                </a:spcBef>
                <a:spcAft>
                  <a:spcPct val="0"/>
                </a:spcAft>
                <a:defRPr>
                  <a:solidFill>
                    <a:schemeClr val="tx1"/>
                  </a:solidFill>
                  <a:latin typeface="Malgun Gothic" pitchFamily="34" charset="-127"/>
                  <a:ea typeface="Malgun Gothic" pitchFamily="34" charset="-127"/>
                </a:defRPr>
              </a:lvl6pPr>
              <a:lvl7pPr marL="2971800" indent="-228600" fontAlgn="base" latinLnBrk="1">
                <a:spcBef>
                  <a:spcPct val="0"/>
                </a:spcBef>
                <a:spcAft>
                  <a:spcPct val="0"/>
                </a:spcAft>
                <a:defRPr>
                  <a:solidFill>
                    <a:schemeClr val="tx1"/>
                  </a:solidFill>
                  <a:latin typeface="Malgun Gothic" pitchFamily="34" charset="-127"/>
                  <a:ea typeface="Malgun Gothic" pitchFamily="34" charset="-127"/>
                </a:defRPr>
              </a:lvl7pPr>
              <a:lvl8pPr marL="3429000" indent="-228600" fontAlgn="base" latinLnBrk="1">
                <a:spcBef>
                  <a:spcPct val="0"/>
                </a:spcBef>
                <a:spcAft>
                  <a:spcPct val="0"/>
                </a:spcAft>
                <a:defRPr>
                  <a:solidFill>
                    <a:schemeClr val="tx1"/>
                  </a:solidFill>
                  <a:latin typeface="Malgun Gothic" pitchFamily="34" charset="-127"/>
                  <a:ea typeface="Malgun Gothic" pitchFamily="34" charset="-127"/>
                </a:defRPr>
              </a:lvl8pPr>
              <a:lvl9pPr marL="3886200" indent="-228600" fontAlgn="base" latinLnBrk="1">
                <a:spcBef>
                  <a:spcPct val="0"/>
                </a:spcBef>
                <a:spcAft>
                  <a:spcPct val="0"/>
                </a:spcAft>
                <a:defRPr>
                  <a:solidFill>
                    <a:schemeClr val="tx1"/>
                  </a:solidFill>
                  <a:latin typeface="Malgun Gothic" pitchFamily="34" charset="-127"/>
                  <a:ea typeface="Malgun Gothic" pitchFamily="34" charset="-127"/>
                </a:defRPr>
              </a:lvl9pPr>
            </a:lstStyle>
            <a:p>
              <a:r>
                <a:rPr lang="zh-CN" altLang="en-US" sz="1200" dirty="0" smtClean="0">
                  <a:latin typeface="微软雅黑" pitchFamily="34" charset="-122"/>
                  <a:ea typeface="微软雅黑" pitchFamily="34" charset="-122"/>
                </a:rPr>
                <a:t>分支因素</a:t>
              </a:r>
              <a:r>
                <a:rPr lang="en-US" altLang="zh-CN" sz="1200" dirty="0" smtClean="0">
                  <a:latin typeface="微软雅黑" pitchFamily="34" charset="-122"/>
                  <a:ea typeface="微软雅黑" pitchFamily="34" charset="-122"/>
                </a:rPr>
                <a:t>1</a:t>
              </a:r>
              <a:endParaRPr lang="en-US" altLang="ko-KR" sz="1200" dirty="0" smtClean="0">
                <a:latin typeface="微软雅黑" pitchFamily="34" charset="-122"/>
                <a:ea typeface="微软雅黑" pitchFamily="34" charset="-122"/>
              </a:endParaRPr>
            </a:p>
          </p:txBody>
        </p:sp>
        <p:grpSp>
          <p:nvGrpSpPr>
            <p:cNvPr id="54" name="그룹 110"/>
            <p:cNvGrpSpPr>
              <a:grpSpLocks/>
            </p:cNvGrpSpPr>
            <p:nvPr/>
          </p:nvGrpSpPr>
          <p:grpSpPr bwMode="auto">
            <a:xfrm>
              <a:off x="2161246" y="1697930"/>
              <a:ext cx="3171348" cy="2169964"/>
              <a:chOff x="2284741" y="2428868"/>
              <a:chExt cx="3723121" cy="2546680"/>
            </a:xfrm>
          </p:grpSpPr>
          <p:cxnSp>
            <p:nvCxnSpPr>
              <p:cNvPr id="55" name="직선 연결선 76"/>
              <p:cNvCxnSpPr/>
              <p:nvPr/>
            </p:nvCxnSpPr>
            <p:spPr>
              <a:xfrm>
                <a:off x="2403038" y="2644770"/>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직선 연결선 90"/>
              <p:cNvCxnSpPr/>
              <p:nvPr/>
            </p:nvCxnSpPr>
            <p:spPr>
              <a:xfrm>
                <a:off x="2617422" y="3073398"/>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직선 연결선 93"/>
              <p:cNvCxnSpPr/>
              <p:nvPr/>
            </p:nvCxnSpPr>
            <p:spPr>
              <a:xfrm>
                <a:off x="5221788" y="2428868"/>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9" name="직선 연결선 94"/>
              <p:cNvCxnSpPr/>
              <p:nvPr/>
            </p:nvCxnSpPr>
            <p:spPr>
              <a:xfrm>
                <a:off x="5579094" y="300037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0" name="직선 연결선 95"/>
              <p:cNvCxnSpPr/>
              <p:nvPr/>
            </p:nvCxnSpPr>
            <p:spPr>
              <a:xfrm>
                <a:off x="2941380" y="2857496"/>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1" name="직선 연결선 96"/>
              <p:cNvCxnSpPr/>
              <p:nvPr/>
            </p:nvCxnSpPr>
            <p:spPr>
              <a:xfrm>
                <a:off x="5286897" y="3295649"/>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2" name="직선 연결선 97"/>
              <p:cNvCxnSpPr/>
              <p:nvPr/>
            </p:nvCxnSpPr>
            <p:spPr>
              <a:xfrm>
                <a:off x="2682531" y="4238631"/>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3" name="직선 연결선 98"/>
              <p:cNvCxnSpPr/>
              <p:nvPr/>
            </p:nvCxnSpPr>
            <p:spPr>
              <a:xfrm>
                <a:off x="2284741" y="488945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7" name="직선 연결선 103"/>
              <p:cNvCxnSpPr/>
              <p:nvPr/>
            </p:nvCxnSpPr>
            <p:spPr>
              <a:xfrm>
                <a:off x="5328053" y="4973961"/>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직선 연결선 104"/>
              <p:cNvCxnSpPr/>
              <p:nvPr/>
            </p:nvCxnSpPr>
            <p:spPr>
              <a:xfrm>
                <a:off x="5286897" y="4143380"/>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0" name="직선 연결선 106"/>
              <p:cNvCxnSpPr/>
              <p:nvPr/>
            </p:nvCxnSpPr>
            <p:spPr>
              <a:xfrm>
                <a:off x="5566390" y="4435482"/>
                <a:ext cx="428768" cy="1587"/>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1" name="모서리가 둥근 직사각형 10"/>
            <p:cNvSpPr/>
            <p:nvPr/>
          </p:nvSpPr>
          <p:spPr>
            <a:xfrm>
              <a:off x="5796136" y="2561710"/>
              <a:ext cx="1656184" cy="514096"/>
            </a:xfrm>
            <a:prstGeom prst="roundRect">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2000" b="1" dirty="0" smtClean="0">
                  <a:solidFill>
                    <a:srgbClr val="FFFFFF"/>
                  </a:solidFill>
                  <a:effectLst>
                    <a:outerShdw blurRad="38100" dist="38100" dir="2700000" algn="tl">
                      <a:srgbClr val="000000"/>
                    </a:outerShdw>
                  </a:effectLst>
                </a:rPr>
                <a:t>结果文本</a:t>
              </a:r>
              <a:endParaRPr lang="en-US" altLang="zh-CN" sz="2000" b="1" dirty="0">
                <a:solidFill>
                  <a:srgbClr val="FFFFFF"/>
                </a:solidFill>
                <a:effectLst>
                  <a:outerShdw blurRad="38100" dist="38100" dir="2700000" algn="tl">
                    <a:srgbClr val="000000"/>
                  </a:outerShdw>
                </a:effectLst>
              </a:endParaRPr>
            </a:p>
          </p:txBody>
        </p:sp>
        <p:sp>
          <p:nvSpPr>
            <p:cNvPr id="72" name="모서리가 둥근 직사각형 12"/>
            <p:cNvSpPr/>
            <p:nvPr/>
          </p:nvSpPr>
          <p:spPr>
            <a:xfrm>
              <a:off x="1876498" y="1028353"/>
              <a:ext cx="1095670" cy="436916"/>
            </a:xfrm>
            <a:prstGeom prst="roundRect">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effectLst>
                    <a:outerShdw blurRad="38100" dist="38100" dir="2700000" algn="tl">
                      <a:srgbClr val="000000"/>
                    </a:outerShdw>
                  </a:effectLst>
                </a:rPr>
                <a:t>因素</a:t>
              </a:r>
              <a:r>
                <a:rPr lang="en-US" altLang="zh-CN" sz="1600" b="1" dirty="0">
                  <a:solidFill>
                    <a:srgbClr val="FFFFFF"/>
                  </a:solidFill>
                  <a:effectLst>
                    <a:outerShdw blurRad="38100" dist="38100" dir="2700000" algn="tl">
                      <a:srgbClr val="000000"/>
                    </a:outerShdw>
                  </a:effectLst>
                </a:rPr>
                <a:t>1</a:t>
              </a:r>
              <a:endParaRPr lang="ko-KR" altLang="en-US" sz="1600" b="1" dirty="0">
                <a:solidFill>
                  <a:srgbClr val="FFFFFF"/>
                </a:solidFill>
                <a:effectLst>
                  <a:outerShdw blurRad="38100" dist="38100" dir="2700000" algn="tl">
                    <a:srgbClr val="000000"/>
                  </a:outerShdw>
                </a:effectLst>
              </a:endParaRPr>
            </a:p>
          </p:txBody>
        </p:sp>
        <p:sp>
          <p:nvSpPr>
            <p:cNvPr id="73" name="모서리가 둥근 직사각형 13"/>
            <p:cNvSpPr/>
            <p:nvPr/>
          </p:nvSpPr>
          <p:spPr>
            <a:xfrm>
              <a:off x="3993441" y="1028353"/>
              <a:ext cx="1095670" cy="436916"/>
            </a:xfrm>
            <a:prstGeom prst="roundRect">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effectLst>
                    <a:outerShdw blurRad="38100" dist="38100" dir="2700000" algn="tl">
                      <a:srgbClr val="000000"/>
                    </a:outerShdw>
                  </a:effectLst>
                </a:rPr>
                <a:t>因素</a:t>
              </a:r>
              <a:r>
                <a:rPr lang="en-US" altLang="zh-CN" sz="1600" b="1" dirty="0">
                  <a:solidFill>
                    <a:srgbClr val="FFFFFF"/>
                  </a:solidFill>
                  <a:effectLst>
                    <a:outerShdw blurRad="38100" dist="38100" dir="2700000" algn="tl">
                      <a:srgbClr val="000000"/>
                    </a:outerShdw>
                  </a:effectLst>
                </a:rPr>
                <a:t>2</a:t>
              </a:r>
              <a:endParaRPr lang="ko-KR" altLang="en-US" sz="1600" b="1" dirty="0">
                <a:solidFill>
                  <a:srgbClr val="FFFFFF"/>
                </a:solidFill>
                <a:effectLst>
                  <a:outerShdw blurRad="38100" dist="38100" dir="2700000" algn="tl">
                    <a:srgbClr val="000000"/>
                  </a:outerShdw>
                </a:effectLst>
              </a:endParaRPr>
            </a:p>
          </p:txBody>
        </p:sp>
        <p:sp>
          <p:nvSpPr>
            <p:cNvPr id="74" name="모서리가 둥근 직사각형 15"/>
            <p:cNvSpPr/>
            <p:nvPr/>
          </p:nvSpPr>
          <p:spPr>
            <a:xfrm>
              <a:off x="1741230" y="4245025"/>
              <a:ext cx="1095670" cy="486965"/>
            </a:xfrm>
            <a:prstGeom prst="roundRect">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effectLst>
                    <a:outerShdw blurRad="38100" dist="38100" dir="2700000" algn="tl">
                      <a:srgbClr val="000000"/>
                    </a:outerShdw>
                  </a:effectLst>
                </a:rPr>
                <a:t>因素</a:t>
              </a:r>
              <a:r>
                <a:rPr lang="en-US" altLang="zh-CN" sz="1600" b="1" dirty="0">
                  <a:solidFill>
                    <a:srgbClr val="FFFFFF"/>
                  </a:solidFill>
                  <a:effectLst>
                    <a:outerShdw blurRad="38100" dist="38100" dir="2700000" algn="tl">
                      <a:srgbClr val="000000"/>
                    </a:outerShdw>
                  </a:effectLst>
                </a:rPr>
                <a:t>3</a:t>
              </a:r>
              <a:endParaRPr lang="ko-KR" altLang="en-US" sz="1600" b="1" dirty="0">
                <a:solidFill>
                  <a:srgbClr val="FFFFFF"/>
                </a:solidFill>
                <a:effectLst>
                  <a:outerShdw blurRad="38100" dist="38100" dir="2700000" algn="tl">
                    <a:srgbClr val="000000"/>
                  </a:outerShdw>
                </a:effectLst>
              </a:endParaRPr>
            </a:p>
          </p:txBody>
        </p:sp>
        <p:sp>
          <p:nvSpPr>
            <p:cNvPr id="75" name="모서리가 둥근 직사각형 16"/>
            <p:cNvSpPr/>
            <p:nvPr/>
          </p:nvSpPr>
          <p:spPr>
            <a:xfrm>
              <a:off x="3874405" y="4245025"/>
              <a:ext cx="1209296" cy="486965"/>
            </a:xfrm>
            <a:prstGeom prst="roundRect">
              <a:avLst/>
            </a:prstGeom>
            <a:solidFill>
              <a:srgbClr val="00B0F0"/>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1"/>
              <a:r>
                <a:rPr lang="zh-CN" altLang="en-US" sz="1600" b="1" dirty="0">
                  <a:solidFill>
                    <a:srgbClr val="FFFFFF"/>
                  </a:solidFill>
                  <a:effectLst>
                    <a:outerShdw blurRad="38100" dist="38100" dir="2700000" algn="tl">
                      <a:srgbClr val="000000"/>
                    </a:outerShdw>
                  </a:effectLst>
                </a:rPr>
                <a:t>因素</a:t>
              </a:r>
              <a:r>
                <a:rPr lang="en-US" altLang="zh-CN" sz="1600" b="1" dirty="0">
                  <a:solidFill>
                    <a:srgbClr val="FFFFFF"/>
                  </a:solidFill>
                  <a:effectLst>
                    <a:outerShdw blurRad="38100" dist="38100" dir="2700000" algn="tl">
                      <a:srgbClr val="000000"/>
                    </a:outerShdw>
                  </a:effectLst>
                </a:rPr>
                <a:t>4</a:t>
              </a:r>
              <a:endParaRPr lang="ko-KR" altLang="en-US" sz="1600" b="1" dirty="0">
                <a:solidFill>
                  <a:srgbClr val="FFFFFF"/>
                </a:solidFill>
                <a:effectLst>
                  <a:outerShdw blurRad="38100" dist="38100" dir="2700000" algn="tl">
                    <a:srgbClr val="000000"/>
                  </a:outerShdw>
                </a:effectLst>
              </a:endParaRPr>
            </a:p>
          </p:txBody>
        </p:sp>
        <p:sp>
          <p:nvSpPr>
            <p:cNvPr id="85" name="椭圆 84"/>
            <p:cNvSpPr/>
            <p:nvPr/>
          </p:nvSpPr>
          <p:spPr>
            <a:xfrm>
              <a:off x="3082108" y="2728672"/>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5210854" y="2728672"/>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p:nvSpPr>
          <p:spPr>
            <a:xfrm>
              <a:off x="2363463" y="1404399"/>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2222118" y="4184155"/>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4419536" y="4175715"/>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4480406" y="1413665"/>
              <a:ext cx="121740" cy="121740"/>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TextBox 45"/>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4.2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1604977103"/>
      </p:ext>
    </p:extLst>
  </p:cSld>
  <p:clrMapOvr>
    <a:masterClrMapping/>
  </p:clrMapOvr>
  <mc:AlternateContent xmlns:mc="http://schemas.openxmlformats.org/markup-compatibility/2006" xmlns:p14="http://schemas.microsoft.com/office/powerpoint/2010/main">
    <mc:Choice Requires="p14">
      <p:transition spd="slow" p14:dur="1600" advTm="2804">
        <p14:conveyor dir="l"/>
      </p:transition>
    </mc:Choice>
    <mc:Fallback xmlns="">
      <p:transition spd="slow" advTm="28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300" fill="hold"/>
                                        <p:tgtEl>
                                          <p:spTgt spid="46"/>
                                        </p:tgtEl>
                                        <p:attrNameLst>
                                          <p:attrName>ppt_x</p:attrName>
                                        </p:attrNameLst>
                                      </p:cBhvr>
                                      <p:tavLst>
                                        <p:tav tm="0">
                                          <p:val>
                                            <p:strVal val="1+#ppt_w/2"/>
                                          </p:val>
                                        </p:tav>
                                        <p:tav tm="100000">
                                          <p:val>
                                            <p:strVal val="#ppt_x"/>
                                          </p:val>
                                        </p:tav>
                                      </p:tavLst>
                                    </p:anim>
                                    <p:anim calcmode="lin" valueType="num">
                                      <p:cBhvr additive="base">
                                        <p:cTn id="8" dur="3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rot="16200000">
            <a:off x="2851304" y="3078556"/>
            <a:ext cx="727116" cy="432048"/>
          </a:xfrm>
          <a:custGeom>
            <a:avLst/>
            <a:gdLst/>
            <a:ahLst/>
            <a:cxnLst/>
            <a:rect l="l" t="t" r="r" b="b"/>
            <a:pathLst>
              <a:path w="1296144" h="770162">
                <a:moveTo>
                  <a:pt x="648072" y="0"/>
                </a:moveTo>
                <a:cubicBezTo>
                  <a:pt x="1005992" y="0"/>
                  <a:pt x="1296144" y="290152"/>
                  <a:pt x="1296144" y="648072"/>
                </a:cubicBezTo>
                <a:lnTo>
                  <a:pt x="1283836" y="770162"/>
                </a:lnTo>
                <a:cubicBezTo>
                  <a:pt x="1133232" y="672730"/>
                  <a:pt x="904225" y="612130"/>
                  <a:pt x="648072" y="612130"/>
                </a:cubicBezTo>
                <a:cubicBezTo>
                  <a:pt x="391919" y="612130"/>
                  <a:pt x="162912" y="672730"/>
                  <a:pt x="12308" y="770162"/>
                </a:cubicBezTo>
                <a:cubicBezTo>
                  <a:pt x="3955" y="730726"/>
                  <a:pt x="0" y="689861"/>
                  <a:pt x="0" y="648072"/>
                </a:cubicBezTo>
                <a:cubicBezTo>
                  <a:pt x="0" y="290152"/>
                  <a:pt x="290152" y="0"/>
                  <a:pt x="648072"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430886" y="2210818"/>
            <a:ext cx="2160240" cy="2160240"/>
            <a:chOff x="3430886" y="2210818"/>
            <a:chExt cx="2160240" cy="2160240"/>
          </a:xfrm>
        </p:grpSpPr>
        <p:sp>
          <p:nvSpPr>
            <p:cNvPr id="6" name="椭圆 5"/>
            <p:cNvSpPr/>
            <p:nvPr/>
          </p:nvSpPr>
          <p:spPr>
            <a:xfrm>
              <a:off x="3430886" y="2210818"/>
              <a:ext cx="2160240" cy="216024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862934" y="2642866"/>
              <a:ext cx="1296144" cy="129614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2"/>
          <p:cNvSpPr/>
          <p:nvPr/>
        </p:nvSpPr>
        <p:spPr>
          <a:xfrm rot="5400000" flipH="1">
            <a:off x="5443592" y="3078556"/>
            <a:ext cx="727116" cy="432048"/>
          </a:xfrm>
          <a:custGeom>
            <a:avLst/>
            <a:gdLst/>
            <a:ahLst/>
            <a:cxnLst/>
            <a:rect l="l" t="t" r="r" b="b"/>
            <a:pathLst>
              <a:path w="1296144" h="770162">
                <a:moveTo>
                  <a:pt x="648072" y="0"/>
                </a:moveTo>
                <a:cubicBezTo>
                  <a:pt x="1005992" y="0"/>
                  <a:pt x="1296144" y="290152"/>
                  <a:pt x="1296144" y="648072"/>
                </a:cubicBezTo>
                <a:lnTo>
                  <a:pt x="1283836" y="770162"/>
                </a:lnTo>
                <a:cubicBezTo>
                  <a:pt x="1133232" y="672730"/>
                  <a:pt x="904225" y="612130"/>
                  <a:pt x="648072" y="612130"/>
                </a:cubicBezTo>
                <a:cubicBezTo>
                  <a:pt x="391919" y="612130"/>
                  <a:pt x="162912" y="672730"/>
                  <a:pt x="12308" y="770162"/>
                </a:cubicBezTo>
                <a:cubicBezTo>
                  <a:pt x="3955" y="730726"/>
                  <a:pt x="0" y="689861"/>
                  <a:pt x="0" y="648072"/>
                </a:cubicBezTo>
                <a:cubicBezTo>
                  <a:pt x="0" y="290152"/>
                  <a:pt x="290152" y="0"/>
                  <a:pt x="648072"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2926830" y="1347614"/>
            <a:ext cx="3240360" cy="877163"/>
          </a:xfrm>
          <a:prstGeom prst="rect">
            <a:avLst/>
          </a:prstGeom>
          <a:noFill/>
        </p:spPr>
        <p:txBody>
          <a:bodyPr wrap="square" rtlCol="0">
            <a:spAutoFit/>
          </a:bodyPr>
          <a:lstStyle/>
          <a:p>
            <a:pPr algn="ctr">
              <a:lnSpc>
                <a:spcPct val="150000"/>
              </a:lnSpc>
            </a:pPr>
            <a:r>
              <a:rPr lang="zh-CN" altLang="en-US" dirty="0" smtClean="0">
                <a:solidFill>
                  <a:srgbClr val="0C68CE"/>
                </a:solidFill>
                <a:latin typeface="微软雅黑" pitchFamily="34" charset="-122"/>
                <a:ea typeface="微软雅黑" pitchFamily="34" charset="-122"/>
              </a:rPr>
              <a:t>标题文本</a:t>
            </a:r>
            <a:endParaRPr lang="en-US" altLang="zh-CN" dirty="0" smtClean="0">
              <a:solidFill>
                <a:srgbClr val="0C68CE"/>
              </a:solidFill>
              <a:latin typeface="微软雅黑" pitchFamily="34" charset="-122"/>
              <a:ea typeface="微软雅黑" pitchFamily="34" charset="-122"/>
            </a:endParaRPr>
          </a:p>
          <a:p>
            <a:pPr algn="ctr">
              <a:lnSpc>
                <a:spcPct val="150000"/>
              </a:lnSpc>
            </a:pP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说明性</a:t>
            </a:r>
            <a:r>
              <a:rPr lang="zh-CN" altLang="en-US" sz="1600" dirty="0" smtClean="0">
                <a:latin typeface="微软雅黑" pitchFamily="34" charset="-122"/>
                <a:ea typeface="微软雅黑" pitchFamily="34" charset="-122"/>
              </a:rPr>
              <a:t>文字说明</a:t>
            </a:r>
            <a:r>
              <a:rPr lang="zh-CN" altLang="en-US" sz="1600" dirty="0">
                <a:latin typeface="微软雅黑" pitchFamily="34" charset="-122"/>
                <a:ea typeface="微软雅黑" pitchFamily="34" charset="-122"/>
              </a:rPr>
              <a:t>性</a:t>
            </a: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a:t>
            </a:r>
            <a:r>
              <a:rPr lang="zh-CN" altLang="en-US" sz="1600" dirty="0" smtClean="0">
                <a:latin typeface="微软雅黑" pitchFamily="34" charset="-122"/>
                <a:ea typeface="微软雅黑" pitchFamily="34" charset="-122"/>
              </a:rPr>
              <a:t>性</a:t>
            </a:r>
            <a:endParaRPr lang="zh-CN" altLang="en-US" sz="1600" dirty="0">
              <a:latin typeface="微软雅黑" pitchFamily="34" charset="-122"/>
              <a:ea typeface="微软雅黑" pitchFamily="34" charset="-122"/>
            </a:endParaRPr>
          </a:p>
        </p:txBody>
      </p:sp>
      <p:sp>
        <p:nvSpPr>
          <p:cNvPr id="11" name="TextBox 10"/>
          <p:cNvSpPr txBox="1"/>
          <p:nvPr/>
        </p:nvSpPr>
        <p:spPr>
          <a:xfrm>
            <a:off x="755576" y="2738805"/>
            <a:ext cx="2099246" cy="1200329"/>
          </a:xfrm>
          <a:prstGeom prst="rect">
            <a:avLst/>
          </a:prstGeom>
          <a:noFill/>
        </p:spPr>
        <p:txBody>
          <a:bodyPr wrap="square" rtlCol="0">
            <a:spAutoFit/>
          </a:bodyPr>
          <a:lstStyle/>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说明性</a:t>
            </a:r>
            <a:r>
              <a:rPr lang="zh-CN" altLang="en-US" sz="1600" dirty="0" smtClean="0">
                <a:latin typeface="微软雅黑" pitchFamily="34" charset="-122"/>
                <a:ea typeface="微软雅黑" pitchFamily="34" charset="-122"/>
              </a:rPr>
              <a:t>文字</a:t>
            </a:r>
            <a:endParaRPr lang="en-US" altLang="zh-CN" sz="1600" dirty="0" smtClean="0">
              <a:latin typeface="微软雅黑" pitchFamily="34" charset="-122"/>
              <a:ea typeface="微软雅黑" pitchFamily="34" charset="-122"/>
            </a:endParaRPr>
          </a:p>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a:t>
            </a:r>
            <a:r>
              <a:rPr lang="zh-CN" altLang="en-US" sz="1600" dirty="0" smtClean="0">
                <a:latin typeface="微软雅黑" pitchFamily="34" charset="-122"/>
                <a:ea typeface="微软雅黑" pitchFamily="34" charset="-122"/>
              </a:rPr>
              <a:t>性文字</a:t>
            </a:r>
            <a:endParaRPr lang="en-US" altLang="zh-CN" sz="1600" dirty="0" smtClean="0">
              <a:latin typeface="微软雅黑" pitchFamily="34" charset="-122"/>
              <a:ea typeface="微软雅黑" pitchFamily="34" charset="-122"/>
            </a:endParaRPr>
          </a:p>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文字说明性文字</a:t>
            </a:r>
            <a:endParaRPr lang="zh-CN" altLang="en-US" sz="1600" dirty="0">
              <a:latin typeface="微软雅黑" pitchFamily="34" charset="-122"/>
              <a:ea typeface="微软雅黑" pitchFamily="34" charset="-122"/>
            </a:endParaRPr>
          </a:p>
        </p:txBody>
      </p:sp>
      <p:sp>
        <p:nvSpPr>
          <p:cNvPr id="12" name="TextBox 11"/>
          <p:cNvSpPr txBox="1"/>
          <p:nvPr/>
        </p:nvSpPr>
        <p:spPr>
          <a:xfrm>
            <a:off x="6239198" y="2738805"/>
            <a:ext cx="2099246" cy="1200329"/>
          </a:xfrm>
          <a:prstGeom prst="rect">
            <a:avLst/>
          </a:prstGeom>
          <a:noFill/>
        </p:spPr>
        <p:txBody>
          <a:bodyPr wrap="square" rtlCol="0">
            <a:spAutoFit/>
          </a:bodyPr>
          <a:lstStyle/>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说明性</a:t>
            </a:r>
            <a:r>
              <a:rPr lang="zh-CN" altLang="en-US" sz="1600" dirty="0" smtClean="0">
                <a:latin typeface="微软雅黑" pitchFamily="34" charset="-122"/>
                <a:ea typeface="微软雅黑" pitchFamily="34" charset="-122"/>
              </a:rPr>
              <a:t>文字</a:t>
            </a:r>
            <a:endParaRPr lang="en-US" altLang="zh-CN" sz="1600" dirty="0" smtClean="0">
              <a:latin typeface="微软雅黑" pitchFamily="34" charset="-122"/>
              <a:ea typeface="微软雅黑" pitchFamily="34" charset="-122"/>
            </a:endParaRPr>
          </a:p>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a:t>
            </a:r>
            <a:r>
              <a:rPr lang="zh-CN" altLang="en-US" sz="1600" dirty="0">
                <a:latin typeface="微软雅黑" pitchFamily="34" charset="-122"/>
                <a:ea typeface="微软雅黑" pitchFamily="34" charset="-122"/>
              </a:rPr>
              <a:t>说明</a:t>
            </a:r>
            <a:r>
              <a:rPr lang="zh-CN" altLang="en-US" sz="1600" dirty="0" smtClean="0">
                <a:latin typeface="微软雅黑" pitchFamily="34" charset="-122"/>
                <a:ea typeface="微软雅黑" pitchFamily="34" charset="-122"/>
              </a:rPr>
              <a:t>性文字</a:t>
            </a:r>
            <a:endParaRPr lang="en-US" altLang="zh-CN" sz="1600" dirty="0" smtClean="0">
              <a:latin typeface="微软雅黑" pitchFamily="34" charset="-122"/>
              <a:ea typeface="微软雅黑" pitchFamily="34" charset="-122"/>
            </a:endParaRPr>
          </a:p>
          <a:p>
            <a:pPr marL="285750" indent="-285750">
              <a:lnSpc>
                <a:spcPct val="150000"/>
              </a:lnSpc>
              <a:buFont typeface="Wingdings" pitchFamily="2" charset="2"/>
              <a:buChar char="Ø"/>
            </a:pPr>
            <a:r>
              <a:rPr lang="zh-CN" altLang="en-US" sz="1600" dirty="0" smtClean="0">
                <a:latin typeface="微软雅黑" pitchFamily="34" charset="-122"/>
                <a:ea typeface="微软雅黑" pitchFamily="34" charset="-122"/>
              </a:rPr>
              <a:t>文字说明性文字</a:t>
            </a:r>
            <a:endParaRPr lang="zh-CN" altLang="en-US" sz="1600" dirty="0">
              <a:latin typeface="微软雅黑" pitchFamily="34" charset="-122"/>
              <a:ea typeface="微软雅黑" pitchFamily="34" charset="-122"/>
            </a:endParaRPr>
          </a:p>
        </p:txBody>
      </p:sp>
      <p:sp>
        <p:nvSpPr>
          <p:cNvPr id="13" name="TextBox 12"/>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4.3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val="2321425856"/>
      </p:ext>
    </p:extLst>
  </p:cSld>
  <p:clrMapOvr>
    <a:masterClrMapping/>
  </p:clrMapOvr>
  <mc:AlternateContent xmlns:mc="http://schemas.openxmlformats.org/markup-compatibility/2006" xmlns:p14="http://schemas.microsoft.com/office/powerpoint/2010/main">
    <mc:Choice Requires="p14">
      <p:transition spd="slow" p14:dur="1600" advTm="7363">
        <p14:conveyor dir="l"/>
      </p:transition>
    </mc:Choice>
    <mc:Fallback xmlns="">
      <p:transition spd="slow" advTm="73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300" fill="hold"/>
                                        <p:tgtEl>
                                          <p:spTgt spid="13"/>
                                        </p:tgtEl>
                                        <p:attrNameLst>
                                          <p:attrName>ppt_x</p:attrName>
                                        </p:attrNameLst>
                                      </p:cBhvr>
                                      <p:tavLst>
                                        <p:tav tm="0">
                                          <p:val>
                                            <p:strVal val="1+#ppt_w/2"/>
                                          </p:val>
                                        </p:tav>
                                        <p:tav tm="100000">
                                          <p:val>
                                            <p:strVal val="#ppt_x"/>
                                          </p:val>
                                        </p:tav>
                                      </p:tavLst>
                                    </p:anim>
                                    <p:anim calcmode="lin" valueType="num">
                                      <p:cBhvr additive="base">
                                        <p:cTn id="8" dur="3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16" presetClass="entr" presetSubtype="37"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par>
                          <p:cTn id="13" fill="hold">
                            <p:stCondLst>
                              <p:cond delay="800"/>
                            </p:stCondLst>
                            <p:childTnLst>
                              <p:par>
                                <p:cTn id="14" presetID="22" presetClass="entr" presetSubtype="2"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500"/>
                                        <p:tgtEl>
                                          <p:spTgt spid="3"/>
                                        </p:tgtEl>
                                      </p:cBhvr>
                                    </p:animEffect>
                                  </p:childTnLst>
                                </p:cTn>
                              </p:par>
                              <p:par>
                                <p:cTn id="17" presetID="22" presetClass="entr" presetSubtype="2"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wipe(right)">
                                      <p:cBhvr>
                                        <p:cTn id="19" dur="500"/>
                                        <p:tgtEl>
                                          <p:spTgt spid="11"/>
                                        </p:tgtEl>
                                      </p:cBhvr>
                                    </p:animEffect>
                                  </p:childTnLst>
                                </p:cTn>
                              </p:par>
                              <p:par>
                                <p:cTn id="20" presetID="22" presetClass="entr" presetSubtype="8" fill="hold" grpId="0" nodeType="withEffect">
                                  <p:stCondLst>
                                    <p:cond delay="25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100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11" grpId="0"/>
      <p:bldP spid="12" grpId="0"/>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8461575"/>
      </p:ext>
    </p:extLst>
  </p:cSld>
  <p:clrMapOvr>
    <a:masterClrMapping/>
  </p:clrMapOvr>
  <mc:AlternateContent xmlns:mc="http://schemas.openxmlformats.org/markup-compatibility/2006" xmlns:p14="http://schemas.microsoft.com/office/powerpoint/2010/main">
    <mc:Choice Requires="p14">
      <p:transition spd="slow" p14:dur="3000" advTm="2517">
        <p14:shred/>
      </p:transition>
    </mc:Choice>
    <mc:Fallback xmlns="">
      <p:transition spd="slow" advTm="2517">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0" name="Freeform 90"/>
          <p:cNvSpPr>
            <a:spLocks/>
          </p:cNvSpPr>
          <p:nvPr/>
        </p:nvSpPr>
        <p:spPr bwMode="auto">
          <a:xfrm>
            <a:off x="4456358" y="1851670"/>
            <a:ext cx="3952875" cy="14288"/>
          </a:xfrm>
          <a:custGeom>
            <a:avLst/>
            <a:gdLst>
              <a:gd name="T0" fmla="*/ 0 w 2490"/>
              <a:gd name="T1" fmla="*/ 9 h 9"/>
              <a:gd name="T2" fmla="*/ 0 w 2490"/>
              <a:gd name="T3" fmla="*/ 0 h 9"/>
              <a:gd name="T4" fmla="*/ 2490 w 2490"/>
              <a:gd name="T5" fmla="*/ 0 h 9"/>
              <a:gd name="T6" fmla="*/ 2490 w 2490"/>
              <a:gd name="T7" fmla="*/ 9 h 9"/>
              <a:gd name="T8" fmla="*/ 0 w 2490"/>
              <a:gd name="T9" fmla="*/ 9 h 9"/>
              <a:gd name="T10" fmla="*/ 0 w 2490"/>
              <a:gd name="T11" fmla="*/ 9 h 9"/>
            </a:gdLst>
            <a:ahLst/>
            <a:cxnLst>
              <a:cxn ang="0">
                <a:pos x="T0" y="T1"/>
              </a:cxn>
              <a:cxn ang="0">
                <a:pos x="T2" y="T3"/>
              </a:cxn>
              <a:cxn ang="0">
                <a:pos x="T4" y="T5"/>
              </a:cxn>
              <a:cxn ang="0">
                <a:pos x="T6" y="T7"/>
              </a:cxn>
              <a:cxn ang="0">
                <a:pos x="T8" y="T9"/>
              </a:cxn>
              <a:cxn ang="0">
                <a:pos x="T10" y="T11"/>
              </a:cxn>
            </a:cxnLst>
            <a:rect l="0" t="0" r="r" b="b"/>
            <a:pathLst>
              <a:path w="2490" h="9">
                <a:moveTo>
                  <a:pt x="0" y="9"/>
                </a:moveTo>
                <a:lnTo>
                  <a:pt x="0" y="0"/>
                </a:lnTo>
                <a:lnTo>
                  <a:pt x="2490" y="0"/>
                </a:lnTo>
                <a:lnTo>
                  <a:pt x="2490" y="9"/>
                </a:lnTo>
                <a:lnTo>
                  <a:pt x="0" y="9"/>
                </a:lnTo>
                <a:lnTo>
                  <a:pt x="0"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9"/>
          <p:cNvSpPr>
            <a:spLocks/>
          </p:cNvSpPr>
          <p:nvPr/>
        </p:nvSpPr>
        <p:spPr bwMode="auto">
          <a:xfrm>
            <a:off x="755576" y="1235819"/>
            <a:ext cx="3816424" cy="2632075"/>
          </a:xfrm>
          <a:custGeom>
            <a:avLst/>
            <a:gdLst>
              <a:gd name="T0" fmla="*/ 1120 w 1160"/>
              <a:gd name="T1" fmla="*/ 0 h 702"/>
              <a:gd name="T2" fmla="*/ 40 w 1160"/>
              <a:gd name="T3" fmla="*/ 0 h 702"/>
              <a:gd name="T4" fmla="*/ 0 w 1160"/>
              <a:gd name="T5" fmla="*/ 40 h 702"/>
              <a:gd name="T6" fmla="*/ 0 w 1160"/>
              <a:gd name="T7" fmla="*/ 662 h 702"/>
              <a:gd name="T8" fmla="*/ 40 w 1160"/>
              <a:gd name="T9" fmla="*/ 702 h 702"/>
              <a:gd name="T10" fmla="*/ 1120 w 1160"/>
              <a:gd name="T11" fmla="*/ 702 h 702"/>
              <a:gd name="T12" fmla="*/ 1160 w 1160"/>
              <a:gd name="T13" fmla="*/ 662 h 702"/>
              <a:gd name="T14" fmla="*/ 1160 w 1160"/>
              <a:gd name="T15" fmla="*/ 40 h 702"/>
              <a:gd name="T16" fmla="*/ 1120 w 1160"/>
              <a:gd name="T17" fmla="*/ 0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0" h="702">
                <a:moveTo>
                  <a:pt x="1120" y="0"/>
                </a:moveTo>
                <a:cubicBezTo>
                  <a:pt x="40" y="0"/>
                  <a:pt x="40" y="0"/>
                  <a:pt x="40" y="0"/>
                </a:cubicBezTo>
                <a:cubicBezTo>
                  <a:pt x="18" y="0"/>
                  <a:pt x="0" y="18"/>
                  <a:pt x="0" y="40"/>
                </a:cubicBezTo>
                <a:cubicBezTo>
                  <a:pt x="0" y="662"/>
                  <a:pt x="0" y="662"/>
                  <a:pt x="0" y="662"/>
                </a:cubicBezTo>
                <a:cubicBezTo>
                  <a:pt x="0" y="684"/>
                  <a:pt x="18" y="702"/>
                  <a:pt x="40" y="702"/>
                </a:cubicBezTo>
                <a:cubicBezTo>
                  <a:pt x="1120" y="702"/>
                  <a:pt x="1120" y="702"/>
                  <a:pt x="1120" y="702"/>
                </a:cubicBezTo>
                <a:cubicBezTo>
                  <a:pt x="1142" y="702"/>
                  <a:pt x="1160" y="684"/>
                  <a:pt x="1160" y="662"/>
                </a:cubicBezTo>
                <a:cubicBezTo>
                  <a:pt x="1160" y="40"/>
                  <a:pt x="1160" y="40"/>
                  <a:pt x="1160" y="40"/>
                </a:cubicBezTo>
                <a:cubicBezTo>
                  <a:pt x="1160" y="18"/>
                  <a:pt x="1142" y="0"/>
                  <a:pt x="1120" y="0"/>
                </a:cubicBezTo>
                <a:close/>
              </a:path>
            </a:pathLst>
          </a:custGeom>
          <a:solidFill>
            <a:srgbClr val="40C6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sp>
        <p:nvSpPr>
          <p:cNvPr id="7" name="Freeform 10"/>
          <p:cNvSpPr>
            <a:spLocks/>
          </p:cNvSpPr>
          <p:nvPr/>
        </p:nvSpPr>
        <p:spPr bwMode="auto">
          <a:xfrm>
            <a:off x="1175710" y="1743034"/>
            <a:ext cx="3064777" cy="1617056"/>
          </a:xfrm>
          <a:custGeom>
            <a:avLst/>
            <a:gdLst>
              <a:gd name="T0" fmla="*/ 23 w 2088"/>
              <a:gd name="T1" fmla="*/ 777 h 777"/>
              <a:gd name="T2" fmla="*/ 23 w 2088"/>
              <a:gd name="T3" fmla="*/ 2 h 777"/>
              <a:gd name="T4" fmla="*/ 0 w 2088"/>
              <a:gd name="T5" fmla="*/ 2 h 777"/>
              <a:gd name="T6" fmla="*/ 0 w 2088"/>
              <a:gd name="T7" fmla="*/ 0 h 777"/>
              <a:gd name="T8" fmla="*/ 26 w 2088"/>
              <a:gd name="T9" fmla="*/ 0 h 777"/>
              <a:gd name="T10" fmla="*/ 26 w 2088"/>
              <a:gd name="T11" fmla="*/ 774 h 777"/>
              <a:gd name="T12" fmla="*/ 2088 w 2088"/>
              <a:gd name="T13" fmla="*/ 774 h 777"/>
              <a:gd name="T14" fmla="*/ 2088 w 2088"/>
              <a:gd name="T15" fmla="*/ 777 h 777"/>
              <a:gd name="T16" fmla="*/ 23 w 2088"/>
              <a:gd name="T17" fmla="*/ 777 h 777"/>
              <a:gd name="T18" fmla="*/ 23 w 2088"/>
              <a:gd name="T19" fmla="*/ 77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8" h="777">
                <a:moveTo>
                  <a:pt x="23" y="777"/>
                </a:moveTo>
                <a:lnTo>
                  <a:pt x="23" y="2"/>
                </a:lnTo>
                <a:lnTo>
                  <a:pt x="0" y="2"/>
                </a:lnTo>
                <a:lnTo>
                  <a:pt x="0" y="0"/>
                </a:lnTo>
                <a:lnTo>
                  <a:pt x="26" y="0"/>
                </a:lnTo>
                <a:lnTo>
                  <a:pt x="26" y="774"/>
                </a:lnTo>
                <a:lnTo>
                  <a:pt x="2088" y="774"/>
                </a:lnTo>
                <a:lnTo>
                  <a:pt x="2088" y="777"/>
                </a:lnTo>
                <a:lnTo>
                  <a:pt x="23" y="777"/>
                </a:lnTo>
                <a:lnTo>
                  <a:pt x="23" y="777"/>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1"/>
          <p:cNvSpPr>
            <a:spLocks/>
          </p:cNvSpPr>
          <p:nvPr/>
        </p:nvSpPr>
        <p:spPr bwMode="auto">
          <a:xfrm>
            <a:off x="4217004" y="3324710"/>
            <a:ext cx="45502" cy="64516"/>
          </a:xfrm>
          <a:custGeom>
            <a:avLst/>
            <a:gdLst>
              <a:gd name="T0" fmla="*/ 0 w 31"/>
              <a:gd name="T1" fmla="*/ 31 h 31"/>
              <a:gd name="T2" fmla="*/ 0 w 31"/>
              <a:gd name="T3" fmla="*/ 0 h 31"/>
              <a:gd name="T4" fmla="*/ 31 w 31"/>
              <a:gd name="T5" fmla="*/ 17 h 31"/>
              <a:gd name="T6" fmla="*/ 31 w 31"/>
              <a:gd name="T7" fmla="*/ 17 h 31"/>
              <a:gd name="T8" fmla="*/ 0 w 31"/>
              <a:gd name="T9" fmla="*/ 31 h 31"/>
            </a:gdLst>
            <a:ahLst/>
            <a:cxnLst>
              <a:cxn ang="0">
                <a:pos x="T0" y="T1"/>
              </a:cxn>
              <a:cxn ang="0">
                <a:pos x="T2" y="T3"/>
              </a:cxn>
              <a:cxn ang="0">
                <a:pos x="T4" y="T5"/>
              </a:cxn>
              <a:cxn ang="0">
                <a:pos x="T6" y="T7"/>
              </a:cxn>
              <a:cxn ang="0">
                <a:pos x="T8" y="T9"/>
              </a:cxn>
            </a:cxnLst>
            <a:rect l="0" t="0" r="r" b="b"/>
            <a:pathLst>
              <a:path w="31" h="31">
                <a:moveTo>
                  <a:pt x="0" y="31"/>
                </a:moveTo>
                <a:lnTo>
                  <a:pt x="0" y="0"/>
                </a:lnTo>
                <a:lnTo>
                  <a:pt x="31" y="17"/>
                </a:lnTo>
                <a:lnTo>
                  <a:pt x="31" y="17"/>
                </a:lnTo>
                <a:lnTo>
                  <a:pt x="0" y="31"/>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0" name="组合 9"/>
          <p:cNvGrpSpPr/>
          <p:nvPr/>
        </p:nvGrpSpPr>
        <p:grpSpPr>
          <a:xfrm>
            <a:off x="1282862" y="1869989"/>
            <a:ext cx="2829927" cy="1130066"/>
            <a:chOff x="1282862" y="1869989"/>
            <a:chExt cx="2829927" cy="1130066"/>
          </a:xfrm>
        </p:grpSpPr>
        <p:sp>
          <p:nvSpPr>
            <p:cNvPr id="8220" name="Oval 60"/>
            <p:cNvSpPr>
              <a:spLocks noChangeArrowheads="1"/>
            </p:cNvSpPr>
            <p:nvPr/>
          </p:nvSpPr>
          <p:spPr bwMode="auto">
            <a:xfrm>
              <a:off x="1282862" y="2833559"/>
              <a:ext cx="58712" cy="83246"/>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1" name="Oval 61"/>
            <p:cNvSpPr>
              <a:spLocks noChangeArrowheads="1"/>
            </p:cNvSpPr>
            <p:nvPr/>
          </p:nvSpPr>
          <p:spPr bwMode="auto">
            <a:xfrm>
              <a:off x="1536792" y="2490170"/>
              <a:ext cx="41099" cy="58272"/>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2" name="Oval 62"/>
            <p:cNvSpPr>
              <a:spLocks noChangeArrowheads="1"/>
            </p:cNvSpPr>
            <p:nvPr/>
          </p:nvSpPr>
          <p:spPr bwMode="auto">
            <a:xfrm>
              <a:off x="1941905" y="2361138"/>
              <a:ext cx="48438" cy="68679"/>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3" name="Oval 63"/>
            <p:cNvSpPr>
              <a:spLocks noChangeArrowheads="1"/>
            </p:cNvSpPr>
            <p:nvPr/>
          </p:nvSpPr>
          <p:spPr bwMode="auto">
            <a:xfrm>
              <a:off x="2344085" y="1999017"/>
              <a:ext cx="30825" cy="43705"/>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4" name="Oval 64"/>
            <p:cNvSpPr>
              <a:spLocks noChangeArrowheads="1"/>
            </p:cNvSpPr>
            <p:nvPr/>
          </p:nvSpPr>
          <p:spPr bwMode="auto">
            <a:xfrm>
              <a:off x="2639114" y="2637932"/>
              <a:ext cx="48438" cy="72841"/>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5" name="Oval 65"/>
            <p:cNvSpPr>
              <a:spLocks noChangeArrowheads="1"/>
            </p:cNvSpPr>
            <p:nvPr/>
          </p:nvSpPr>
          <p:spPr bwMode="auto">
            <a:xfrm>
              <a:off x="3003129" y="2952188"/>
              <a:ext cx="35227" cy="47867"/>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6" name="Oval 66"/>
            <p:cNvSpPr>
              <a:spLocks noChangeArrowheads="1"/>
            </p:cNvSpPr>
            <p:nvPr/>
          </p:nvSpPr>
          <p:spPr bwMode="auto">
            <a:xfrm>
              <a:off x="3221831" y="2352816"/>
              <a:ext cx="44034" cy="68679"/>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7" name="Oval 67"/>
            <p:cNvSpPr>
              <a:spLocks noChangeArrowheads="1"/>
            </p:cNvSpPr>
            <p:nvPr/>
          </p:nvSpPr>
          <p:spPr bwMode="auto">
            <a:xfrm>
              <a:off x="3710611" y="2288298"/>
              <a:ext cx="55776" cy="83246"/>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8" name="Oval 68"/>
            <p:cNvSpPr>
              <a:spLocks noChangeArrowheads="1"/>
            </p:cNvSpPr>
            <p:nvPr/>
          </p:nvSpPr>
          <p:spPr bwMode="auto">
            <a:xfrm>
              <a:off x="4071690" y="1869989"/>
              <a:ext cx="41099" cy="58272"/>
            </a:xfrm>
            <a:prstGeom prst="ellipse">
              <a:avLst/>
            </a:pr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9" name="Freeform 69"/>
            <p:cNvSpPr>
              <a:spLocks/>
            </p:cNvSpPr>
            <p:nvPr/>
          </p:nvSpPr>
          <p:spPr bwMode="auto">
            <a:xfrm>
              <a:off x="1307813" y="1894962"/>
              <a:ext cx="2787362" cy="1090525"/>
            </a:xfrm>
            <a:custGeom>
              <a:avLst/>
              <a:gdLst>
                <a:gd name="T0" fmla="*/ 921 w 1899"/>
                <a:gd name="T1" fmla="*/ 378 h 524"/>
                <a:gd name="T2" fmla="*/ 715 w 1899"/>
                <a:gd name="T3" fmla="*/ 66 h 524"/>
                <a:gd name="T4" fmla="*/ 449 w 1899"/>
                <a:gd name="T5" fmla="*/ 246 h 524"/>
                <a:gd name="T6" fmla="*/ 172 w 1899"/>
                <a:gd name="T7" fmla="*/ 305 h 524"/>
                <a:gd name="T8" fmla="*/ 7 w 1899"/>
                <a:gd name="T9" fmla="*/ 475 h 524"/>
                <a:gd name="T10" fmla="*/ 0 w 1899"/>
                <a:gd name="T11" fmla="*/ 468 h 524"/>
                <a:gd name="T12" fmla="*/ 167 w 1899"/>
                <a:gd name="T13" fmla="*/ 295 h 524"/>
                <a:gd name="T14" fmla="*/ 446 w 1899"/>
                <a:gd name="T15" fmla="*/ 236 h 524"/>
                <a:gd name="T16" fmla="*/ 718 w 1899"/>
                <a:gd name="T17" fmla="*/ 54 h 524"/>
                <a:gd name="T18" fmla="*/ 926 w 1899"/>
                <a:gd name="T19" fmla="*/ 371 h 524"/>
                <a:gd name="T20" fmla="*/ 1164 w 1899"/>
                <a:gd name="T21" fmla="*/ 512 h 524"/>
                <a:gd name="T22" fmla="*/ 1318 w 1899"/>
                <a:gd name="T23" fmla="*/ 231 h 524"/>
                <a:gd name="T24" fmla="*/ 1653 w 1899"/>
                <a:gd name="T25" fmla="*/ 205 h 524"/>
                <a:gd name="T26" fmla="*/ 1894 w 1899"/>
                <a:gd name="T27" fmla="*/ 0 h 524"/>
                <a:gd name="T28" fmla="*/ 1899 w 1899"/>
                <a:gd name="T29" fmla="*/ 5 h 524"/>
                <a:gd name="T30" fmla="*/ 1658 w 1899"/>
                <a:gd name="T31" fmla="*/ 213 h 524"/>
                <a:gd name="T32" fmla="*/ 1323 w 1899"/>
                <a:gd name="T33" fmla="*/ 241 h 524"/>
                <a:gd name="T34" fmla="*/ 1169 w 1899"/>
                <a:gd name="T35" fmla="*/ 524 h 524"/>
                <a:gd name="T36" fmla="*/ 921 w 1899"/>
                <a:gd name="T37" fmla="*/ 378 h 524"/>
                <a:gd name="T38" fmla="*/ 921 w 1899"/>
                <a:gd name="T39" fmla="*/ 37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99" h="524">
                  <a:moveTo>
                    <a:pt x="921" y="378"/>
                  </a:moveTo>
                  <a:lnTo>
                    <a:pt x="715" y="66"/>
                  </a:lnTo>
                  <a:lnTo>
                    <a:pt x="449" y="246"/>
                  </a:lnTo>
                  <a:lnTo>
                    <a:pt x="172" y="305"/>
                  </a:lnTo>
                  <a:lnTo>
                    <a:pt x="7" y="475"/>
                  </a:lnTo>
                  <a:lnTo>
                    <a:pt x="0" y="468"/>
                  </a:lnTo>
                  <a:lnTo>
                    <a:pt x="167" y="295"/>
                  </a:lnTo>
                  <a:lnTo>
                    <a:pt x="446" y="236"/>
                  </a:lnTo>
                  <a:lnTo>
                    <a:pt x="718" y="54"/>
                  </a:lnTo>
                  <a:lnTo>
                    <a:pt x="926" y="371"/>
                  </a:lnTo>
                  <a:lnTo>
                    <a:pt x="1164" y="512"/>
                  </a:lnTo>
                  <a:lnTo>
                    <a:pt x="1318" y="231"/>
                  </a:lnTo>
                  <a:lnTo>
                    <a:pt x="1653" y="205"/>
                  </a:lnTo>
                  <a:lnTo>
                    <a:pt x="1894" y="0"/>
                  </a:lnTo>
                  <a:lnTo>
                    <a:pt x="1899" y="5"/>
                  </a:lnTo>
                  <a:lnTo>
                    <a:pt x="1658" y="213"/>
                  </a:lnTo>
                  <a:lnTo>
                    <a:pt x="1323" y="241"/>
                  </a:lnTo>
                  <a:lnTo>
                    <a:pt x="1169" y="524"/>
                  </a:lnTo>
                  <a:lnTo>
                    <a:pt x="921" y="378"/>
                  </a:lnTo>
                  <a:lnTo>
                    <a:pt x="921" y="378"/>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8348" name="TextBox 8347"/>
          <p:cNvSpPr txBox="1"/>
          <p:nvPr/>
        </p:nvSpPr>
        <p:spPr>
          <a:xfrm>
            <a:off x="881210" y="3219822"/>
            <a:ext cx="324795" cy="230832"/>
          </a:xfrm>
          <a:prstGeom prst="rect">
            <a:avLst/>
          </a:prstGeom>
          <a:noFill/>
        </p:spPr>
        <p:txBody>
          <a:bodyPr wrap="square" rtlCol="0">
            <a:spAutoFit/>
          </a:bodyPr>
          <a:lstStyle/>
          <a:p>
            <a:pPr algn="r"/>
            <a:r>
              <a:rPr lang="en-US" altLang="zh-CN" sz="900" dirty="0" smtClean="0">
                <a:solidFill>
                  <a:schemeClr val="bg1"/>
                </a:solidFill>
                <a:latin typeface="Arial Unicode MS" pitchFamily="34" charset="-122"/>
                <a:ea typeface="Arial Unicode MS" pitchFamily="34" charset="-122"/>
                <a:cs typeface="Arial Unicode MS" pitchFamily="34" charset="-122"/>
              </a:rPr>
              <a:t>0</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0" name="TextBox 189"/>
          <p:cNvSpPr txBox="1"/>
          <p:nvPr/>
        </p:nvSpPr>
        <p:spPr>
          <a:xfrm>
            <a:off x="809203" y="2828443"/>
            <a:ext cx="450429" cy="230832"/>
          </a:xfrm>
          <a:prstGeom prst="rect">
            <a:avLst/>
          </a:prstGeom>
          <a:noFill/>
        </p:spPr>
        <p:txBody>
          <a:bodyPr wrap="square" rtlCol="0">
            <a:spAutoFit/>
          </a:bodyPr>
          <a:lstStyle/>
          <a:p>
            <a:pPr algn="r"/>
            <a:r>
              <a:rPr lang="en-US" altLang="zh-CN" sz="900" dirty="0" smtClean="0">
                <a:solidFill>
                  <a:schemeClr val="bg1"/>
                </a:solidFill>
                <a:latin typeface="Arial Unicode MS" pitchFamily="34" charset="-122"/>
                <a:ea typeface="Arial Unicode MS" pitchFamily="34" charset="-122"/>
                <a:cs typeface="Arial Unicode MS" pitchFamily="34" charset="-122"/>
              </a:rPr>
              <a:t>100</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1" name="TextBox 190"/>
          <p:cNvSpPr txBox="1"/>
          <p:nvPr/>
        </p:nvSpPr>
        <p:spPr>
          <a:xfrm>
            <a:off x="809203" y="2411320"/>
            <a:ext cx="450429" cy="230832"/>
          </a:xfrm>
          <a:prstGeom prst="rect">
            <a:avLst/>
          </a:prstGeom>
          <a:noFill/>
        </p:spPr>
        <p:txBody>
          <a:bodyPr wrap="square" rtlCol="0">
            <a:spAutoFit/>
          </a:bodyPr>
          <a:lstStyle/>
          <a:p>
            <a:pPr algn="r"/>
            <a:r>
              <a:rPr lang="en-US" altLang="zh-CN" sz="900" dirty="0" smtClean="0">
                <a:solidFill>
                  <a:schemeClr val="bg1"/>
                </a:solidFill>
                <a:latin typeface="Arial Unicode MS" pitchFamily="34" charset="-122"/>
                <a:ea typeface="Arial Unicode MS" pitchFamily="34" charset="-122"/>
                <a:cs typeface="Arial Unicode MS" pitchFamily="34" charset="-122"/>
              </a:rPr>
              <a:t>200</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2" name="TextBox 191"/>
          <p:cNvSpPr txBox="1"/>
          <p:nvPr/>
        </p:nvSpPr>
        <p:spPr>
          <a:xfrm>
            <a:off x="809203" y="2060236"/>
            <a:ext cx="450429" cy="230832"/>
          </a:xfrm>
          <a:prstGeom prst="rect">
            <a:avLst/>
          </a:prstGeom>
          <a:noFill/>
        </p:spPr>
        <p:txBody>
          <a:bodyPr wrap="square" rtlCol="0">
            <a:spAutoFit/>
          </a:bodyPr>
          <a:lstStyle/>
          <a:p>
            <a:pPr algn="r"/>
            <a:r>
              <a:rPr lang="en-US" altLang="zh-CN" sz="900" dirty="0" smtClean="0">
                <a:solidFill>
                  <a:schemeClr val="bg1"/>
                </a:solidFill>
                <a:latin typeface="Arial Unicode MS" pitchFamily="34" charset="-122"/>
                <a:ea typeface="Arial Unicode MS" pitchFamily="34" charset="-122"/>
                <a:cs typeface="Arial Unicode MS" pitchFamily="34" charset="-122"/>
              </a:rPr>
              <a:t>300</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3" name="TextBox 192"/>
          <p:cNvSpPr txBox="1"/>
          <p:nvPr/>
        </p:nvSpPr>
        <p:spPr>
          <a:xfrm>
            <a:off x="809203" y="1639157"/>
            <a:ext cx="450429" cy="230832"/>
          </a:xfrm>
          <a:prstGeom prst="rect">
            <a:avLst/>
          </a:prstGeom>
          <a:noFill/>
        </p:spPr>
        <p:txBody>
          <a:bodyPr wrap="square" rtlCol="0">
            <a:spAutoFit/>
          </a:bodyPr>
          <a:lstStyle/>
          <a:p>
            <a:pPr algn="r"/>
            <a:r>
              <a:rPr lang="en-US" altLang="zh-CN" sz="900" dirty="0">
                <a:solidFill>
                  <a:schemeClr val="bg1"/>
                </a:solidFill>
                <a:latin typeface="Arial Unicode MS" pitchFamily="34" charset="-122"/>
                <a:ea typeface="Arial Unicode MS" pitchFamily="34" charset="-122"/>
                <a:cs typeface="Arial Unicode MS" pitchFamily="34" charset="-122"/>
              </a:rPr>
              <a:t>4</a:t>
            </a:r>
            <a:r>
              <a:rPr lang="en-US" altLang="zh-CN" sz="900" dirty="0" smtClean="0">
                <a:solidFill>
                  <a:schemeClr val="bg1"/>
                </a:solidFill>
                <a:latin typeface="Arial Unicode MS" pitchFamily="34" charset="-122"/>
                <a:ea typeface="Arial Unicode MS" pitchFamily="34" charset="-122"/>
                <a:cs typeface="Arial Unicode MS" pitchFamily="34" charset="-122"/>
              </a:rPr>
              <a:t>00</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4" name="TextBox 193"/>
          <p:cNvSpPr txBox="1"/>
          <p:nvPr/>
        </p:nvSpPr>
        <p:spPr>
          <a:xfrm>
            <a:off x="1115616" y="3426010"/>
            <a:ext cx="503867" cy="230832"/>
          </a:xfrm>
          <a:prstGeom prst="rect">
            <a:avLst/>
          </a:prstGeom>
          <a:noFill/>
        </p:spPr>
        <p:txBody>
          <a:bodyPr wrap="square" rtlCol="0">
            <a:spAutoFit/>
          </a:bodyPr>
          <a:lstStyle/>
          <a:p>
            <a:pPr algn="r"/>
            <a:r>
              <a:rPr lang="en-US" altLang="zh-CN" sz="900" dirty="0" smtClean="0">
                <a:solidFill>
                  <a:schemeClr val="bg1"/>
                </a:solidFill>
                <a:latin typeface="Arial Unicode MS" pitchFamily="34" charset="-122"/>
                <a:ea typeface="Arial Unicode MS" pitchFamily="34" charset="-122"/>
                <a:cs typeface="Arial Unicode MS" pitchFamily="34" charset="-122"/>
              </a:rPr>
              <a:t>1</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5" name="TextBox 194"/>
          <p:cNvSpPr txBox="1"/>
          <p:nvPr/>
        </p:nvSpPr>
        <p:spPr>
          <a:xfrm>
            <a:off x="1621040" y="3429337"/>
            <a:ext cx="574696" cy="230832"/>
          </a:xfrm>
          <a:prstGeom prst="rect">
            <a:avLst/>
          </a:prstGeom>
          <a:noFill/>
        </p:spPr>
        <p:txBody>
          <a:bodyPr wrap="square" rtlCol="0">
            <a:spAutoFit/>
          </a:bodyPr>
          <a:lstStyle/>
          <a:p>
            <a:r>
              <a:rPr lang="en-US" altLang="zh-CN" sz="900" dirty="0" smtClean="0">
                <a:solidFill>
                  <a:schemeClr val="bg1"/>
                </a:solidFill>
                <a:latin typeface="Arial Unicode MS" pitchFamily="34" charset="-122"/>
                <a:ea typeface="Arial Unicode MS" pitchFamily="34" charset="-122"/>
                <a:cs typeface="Arial Unicode MS" pitchFamily="34" charset="-122"/>
              </a:rPr>
              <a:t>10</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6" name="TextBox 195"/>
          <p:cNvSpPr txBox="1"/>
          <p:nvPr/>
        </p:nvSpPr>
        <p:spPr>
          <a:xfrm>
            <a:off x="2126464" y="3432664"/>
            <a:ext cx="574696" cy="230832"/>
          </a:xfrm>
          <a:prstGeom prst="rect">
            <a:avLst/>
          </a:prstGeom>
          <a:noFill/>
        </p:spPr>
        <p:txBody>
          <a:bodyPr wrap="square" rtlCol="0">
            <a:spAutoFit/>
          </a:bodyPr>
          <a:lstStyle/>
          <a:p>
            <a:r>
              <a:rPr lang="en-US" altLang="zh-CN" sz="900" dirty="0" smtClean="0">
                <a:solidFill>
                  <a:schemeClr val="bg1"/>
                </a:solidFill>
                <a:latin typeface="Arial Unicode MS" pitchFamily="34" charset="-122"/>
                <a:ea typeface="Arial Unicode MS" pitchFamily="34" charset="-122"/>
                <a:cs typeface="Arial Unicode MS" pitchFamily="34" charset="-122"/>
              </a:rPr>
              <a:t>20</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7" name="TextBox 196"/>
          <p:cNvSpPr txBox="1"/>
          <p:nvPr/>
        </p:nvSpPr>
        <p:spPr>
          <a:xfrm>
            <a:off x="2631888" y="3435991"/>
            <a:ext cx="574696" cy="230832"/>
          </a:xfrm>
          <a:prstGeom prst="rect">
            <a:avLst/>
          </a:prstGeom>
          <a:noFill/>
        </p:spPr>
        <p:txBody>
          <a:bodyPr wrap="square" rtlCol="0">
            <a:spAutoFit/>
          </a:bodyPr>
          <a:lstStyle/>
          <a:p>
            <a:r>
              <a:rPr lang="en-US" altLang="zh-CN" sz="900" dirty="0">
                <a:solidFill>
                  <a:schemeClr val="bg1"/>
                </a:solidFill>
                <a:latin typeface="Arial Unicode MS" pitchFamily="34" charset="-122"/>
                <a:ea typeface="Arial Unicode MS" pitchFamily="34" charset="-122"/>
                <a:cs typeface="Arial Unicode MS" pitchFamily="34" charset="-122"/>
              </a:rPr>
              <a:t>3</a:t>
            </a:r>
            <a:r>
              <a:rPr lang="en-US" altLang="zh-CN" sz="900" dirty="0" smtClean="0">
                <a:solidFill>
                  <a:schemeClr val="bg1"/>
                </a:solidFill>
                <a:latin typeface="Arial Unicode MS" pitchFamily="34" charset="-122"/>
                <a:ea typeface="Arial Unicode MS" pitchFamily="34" charset="-122"/>
                <a:cs typeface="Arial Unicode MS" pitchFamily="34" charset="-122"/>
              </a:rPr>
              <a:t>0</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8" name="TextBox 197"/>
          <p:cNvSpPr txBox="1"/>
          <p:nvPr/>
        </p:nvSpPr>
        <p:spPr>
          <a:xfrm>
            <a:off x="3137312" y="3439318"/>
            <a:ext cx="574696" cy="230832"/>
          </a:xfrm>
          <a:prstGeom prst="rect">
            <a:avLst/>
          </a:prstGeom>
          <a:noFill/>
        </p:spPr>
        <p:txBody>
          <a:bodyPr wrap="square" rtlCol="0">
            <a:spAutoFit/>
          </a:bodyPr>
          <a:lstStyle/>
          <a:p>
            <a:r>
              <a:rPr lang="en-US" altLang="zh-CN" sz="900" dirty="0">
                <a:solidFill>
                  <a:schemeClr val="bg1"/>
                </a:solidFill>
                <a:latin typeface="Arial Unicode MS" pitchFamily="34" charset="-122"/>
                <a:ea typeface="Arial Unicode MS" pitchFamily="34" charset="-122"/>
                <a:cs typeface="Arial Unicode MS" pitchFamily="34" charset="-122"/>
              </a:rPr>
              <a:t>4</a:t>
            </a:r>
            <a:r>
              <a:rPr lang="en-US" altLang="zh-CN" sz="900" dirty="0" smtClean="0">
                <a:solidFill>
                  <a:schemeClr val="bg1"/>
                </a:solidFill>
                <a:latin typeface="Arial Unicode MS" pitchFamily="34" charset="-122"/>
                <a:ea typeface="Arial Unicode MS" pitchFamily="34" charset="-122"/>
                <a:cs typeface="Arial Unicode MS" pitchFamily="34" charset="-122"/>
              </a:rPr>
              <a:t>0</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sp>
        <p:nvSpPr>
          <p:cNvPr id="199" name="TextBox 198"/>
          <p:cNvSpPr txBox="1"/>
          <p:nvPr/>
        </p:nvSpPr>
        <p:spPr>
          <a:xfrm>
            <a:off x="3642736" y="3442645"/>
            <a:ext cx="574696" cy="230832"/>
          </a:xfrm>
          <a:prstGeom prst="rect">
            <a:avLst/>
          </a:prstGeom>
          <a:noFill/>
        </p:spPr>
        <p:txBody>
          <a:bodyPr wrap="square" rtlCol="0">
            <a:spAutoFit/>
          </a:bodyPr>
          <a:lstStyle/>
          <a:p>
            <a:r>
              <a:rPr lang="en-US" altLang="zh-CN" sz="900" dirty="0">
                <a:solidFill>
                  <a:schemeClr val="bg1"/>
                </a:solidFill>
                <a:latin typeface="Arial Unicode MS" pitchFamily="34" charset="-122"/>
                <a:ea typeface="Arial Unicode MS" pitchFamily="34" charset="-122"/>
                <a:cs typeface="Arial Unicode MS" pitchFamily="34" charset="-122"/>
              </a:rPr>
              <a:t>5</a:t>
            </a:r>
            <a:r>
              <a:rPr lang="en-US" altLang="zh-CN" sz="900" dirty="0" smtClean="0">
                <a:solidFill>
                  <a:schemeClr val="bg1"/>
                </a:solidFill>
                <a:latin typeface="Arial Unicode MS" pitchFamily="34" charset="-122"/>
                <a:ea typeface="Arial Unicode MS" pitchFamily="34" charset="-122"/>
                <a:cs typeface="Arial Unicode MS" pitchFamily="34" charset="-122"/>
              </a:rPr>
              <a:t>0</a:t>
            </a:r>
            <a:r>
              <a:rPr lang="zh-CN" altLang="en-US" sz="900" dirty="0" smtClean="0">
                <a:solidFill>
                  <a:schemeClr val="bg1"/>
                </a:solidFill>
                <a:latin typeface="Arial Unicode MS" pitchFamily="34" charset="-122"/>
                <a:ea typeface="Arial Unicode MS" pitchFamily="34" charset="-122"/>
                <a:cs typeface="Arial Unicode MS" pitchFamily="34" charset="-122"/>
              </a:rPr>
              <a:t>单位</a:t>
            </a:r>
            <a:endParaRPr lang="zh-CN" altLang="en-US" sz="900" dirty="0">
              <a:solidFill>
                <a:schemeClr val="bg1"/>
              </a:solidFill>
              <a:latin typeface="Arial Unicode MS" pitchFamily="34" charset="-122"/>
              <a:ea typeface="Arial Unicode MS" pitchFamily="34" charset="-122"/>
              <a:cs typeface="Arial Unicode MS" pitchFamily="34" charset="-122"/>
            </a:endParaRPr>
          </a:p>
        </p:txBody>
      </p:sp>
      <p:grpSp>
        <p:nvGrpSpPr>
          <p:cNvPr id="9" name="组合 8"/>
          <p:cNvGrpSpPr/>
          <p:nvPr/>
        </p:nvGrpSpPr>
        <p:grpSpPr>
          <a:xfrm>
            <a:off x="4603613" y="1235819"/>
            <a:ext cx="3693216" cy="2671082"/>
            <a:chOff x="4603613" y="1235819"/>
            <a:chExt cx="3693216" cy="2671082"/>
          </a:xfrm>
        </p:grpSpPr>
        <p:sp>
          <p:nvSpPr>
            <p:cNvPr id="4" name="Freeform 8"/>
            <p:cNvSpPr>
              <a:spLocks/>
            </p:cNvSpPr>
            <p:nvPr/>
          </p:nvSpPr>
          <p:spPr bwMode="auto">
            <a:xfrm>
              <a:off x="4603613" y="1235819"/>
              <a:ext cx="3693216" cy="2632075"/>
            </a:xfrm>
            <a:custGeom>
              <a:avLst/>
              <a:gdLst>
                <a:gd name="T0" fmla="*/ 1120 w 1160"/>
                <a:gd name="T1" fmla="*/ 0 h 822"/>
                <a:gd name="T2" fmla="*/ 40 w 1160"/>
                <a:gd name="T3" fmla="*/ 0 h 822"/>
                <a:gd name="T4" fmla="*/ 0 w 1160"/>
                <a:gd name="T5" fmla="*/ 40 h 822"/>
                <a:gd name="T6" fmla="*/ 0 w 1160"/>
                <a:gd name="T7" fmla="*/ 782 h 822"/>
                <a:gd name="T8" fmla="*/ 40 w 1160"/>
                <a:gd name="T9" fmla="*/ 822 h 822"/>
                <a:gd name="T10" fmla="*/ 1120 w 1160"/>
                <a:gd name="T11" fmla="*/ 822 h 822"/>
                <a:gd name="T12" fmla="*/ 1160 w 1160"/>
                <a:gd name="T13" fmla="*/ 782 h 822"/>
                <a:gd name="T14" fmla="*/ 1160 w 1160"/>
                <a:gd name="T15" fmla="*/ 40 h 822"/>
                <a:gd name="T16" fmla="*/ 1120 w 1160"/>
                <a:gd name="T17" fmla="*/ 0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0" h="822">
                  <a:moveTo>
                    <a:pt x="1120" y="0"/>
                  </a:moveTo>
                  <a:cubicBezTo>
                    <a:pt x="40" y="0"/>
                    <a:pt x="40" y="0"/>
                    <a:pt x="40" y="0"/>
                  </a:cubicBezTo>
                  <a:cubicBezTo>
                    <a:pt x="18" y="0"/>
                    <a:pt x="0" y="18"/>
                    <a:pt x="0" y="40"/>
                  </a:cubicBezTo>
                  <a:cubicBezTo>
                    <a:pt x="0" y="782"/>
                    <a:pt x="0" y="782"/>
                    <a:pt x="0" y="782"/>
                  </a:cubicBezTo>
                  <a:cubicBezTo>
                    <a:pt x="0" y="804"/>
                    <a:pt x="18" y="822"/>
                    <a:pt x="40" y="822"/>
                  </a:cubicBezTo>
                  <a:cubicBezTo>
                    <a:pt x="1120" y="822"/>
                    <a:pt x="1120" y="822"/>
                    <a:pt x="1120" y="822"/>
                  </a:cubicBezTo>
                  <a:cubicBezTo>
                    <a:pt x="1142" y="822"/>
                    <a:pt x="1160" y="804"/>
                    <a:pt x="1160" y="782"/>
                  </a:cubicBezTo>
                  <a:cubicBezTo>
                    <a:pt x="1160" y="40"/>
                    <a:pt x="1160" y="40"/>
                    <a:pt x="1160" y="40"/>
                  </a:cubicBezTo>
                  <a:cubicBezTo>
                    <a:pt x="1160" y="18"/>
                    <a:pt x="1142" y="0"/>
                    <a:pt x="1120" y="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TextBox 199"/>
            <p:cNvSpPr txBox="1"/>
            <p:nvPr/>
          </p:nvSpPr>
          <p:spPr>
            <a:xfrm>
              <a:off x="4716016" y="1347614"/>
              <a:ext cx="1662197" cy="369332"/>
            </a:xfrm>
            <a:prstGeom prst="rect">
              <a:avLst/>
            </a:prstGeom>
            <a:noFill/>
          </p:spPr>
          <p:txBody>
            <a:bodyPr wrap="square" rtlCol="0">
              <a:spAutoFit/>
            </a:bodyPr>
            <a:lstStyle/>
            <a:p>
              <a:r>
                <a:rPr lang="zh-CN" altLang="en-US" dirty="0" smtClean="0">
                  <a:solidFill>
                    <a:srgbClr val="0C68CE"/>
                  </a:solidFill>
                  <a:latin typeface="微软雅黑" pitchFamily="34" charset="-122"/>
                  <a:ea typeface="微软雅黑" pitchFamily="34" charset="-122"/>
                  <a:cs typeface="Arial Unicode MS" pitchFamily="34" charset="-122"/>
                </a:rPr>
                <a:t>观点文本</a:t>
              </a:r>
              <a:endParaRPr lang="zh-CN" altLang="en-US" dirty="0">
                <a:solidFill>
                  <a:srgbClr val="0C68CE"/>
                </a:solidFill>
                <a:latin typeface="微软雅黑" pitchFamily="34" charset="-122"/>
                <a:ea typeface="微软雅黑" pitchFamily="34" charset="-122"/>
                <a:cs typeface="Arial Unicode MS" pitchFamily="34" charset="-122"/>
              </a:endParaRPr>
            </a:p>
          </p:txBody>
        </p:sp>
        <p:sp>
          <p:nvSpPr>
            <p:cNvPr id="201" name="TextBox 200"/>
            <p:cNvSpPr txBox="1"/>
            <p:nvPr/>
          </p:nvSpPr>
          <p:spPr>
            <a:xfrm>
              <a:off x="4743844" y="1913663"/>
              <a:ext cx="3212532" cy="1993238"/>
            </a:xfrm>
            <a:prstGeom prst="rect">
              <a:avLst/>
            </a:prstGeom>
            <a:noFill/>
          </p:spPr>
          <p:txBody>
            <a:bodyPr wrap="square" rtlCol="0">
              <a:spAutoFit/>
            </a:bodyPr>
            <a:lstStyle/>
            <a:p>
              <a:pPr>
                <a:lnSpc>
                  <a:spcPct val="150000"/>
                </a:lnSpc>
              </a:pPr>
              <a:r>
                <a:rPr lang="zh-CN" altLang="en-US" sz="1400" dirty="0" smtClean="0">
                  <a:latin typeface="微软雅黑" pitchFamily="34" charset="-122"/>
                  <a:ea typeface="微软雅黑" pitchFamily="34" charset="-122"/>
                </a:rPr>
                <a:t>文字</a:t>
              </a:r>
              <a:r>
                <a:rPr lang="zh-CN" altLang="en-US" sz="1400" dirty="0">
                  <a:latin typeface="微软雅黑" pitchFamily="34" charset="-122"/>
                  <a:ea typeface="微软雅黑" pitchFamily="34" charset="-122"/>
                </a:rPr>
                <a:t>说明性</a:t>
              </a:r>
              <a:r>
                <a:rPr lang="zh-CN" altLang="en-US" sz="1400" dirty="0" smtClean="0">
                  <a:latin typeface="微软雅黑" pitchFamily="34" charset="-122"/>
                  <a:ea typeface="微软雅黑" pitchFamily="34" charset="-122"/>
                </a:rPr>
                <a:t>文字说明</a:t>
              </a:r>
              <a:r>
                <a:rPr lang="zh-CN" altLang="en-US" sz="1400" dirty="0">
                  <a:latin typeface="微软雅黑" pitchFamily="34" charset="-122"/>
                  <a:ea typeface="微软雅黑" pitchFamily="34" charset="-122"/>
                </a:rPr>
                <a:t>性</a:t>
              </a:r>
              <a:r>
                <a:rPr lang="zh-CN" altLang="en-US" sz="1400" dirty="0" smtClean="0">
                  <a:latin typeface="微软雅黑" pitchFamily="34" charset="-122"/>
                  <a:ea typeface="微软雅黑" pitchFamily="34" charset="-122"/>
                </a:rPr>
                <a:t>文字</a:t>
              </a:r>
              <a:r>
                <a:rPr lang="zh-CN" altLang="en-US" sz="1400" dirty="0">
                  <a:latin typeface="微软雅黑" pitchFamily="34" charset="-122"/>
                  <a:ea typeface="微软雅黑" pitchFamily="34" charset="-122"/>
                </a:rPr>
                <a:t>说明</a:t>
              </a:r>
              <a:r>
                <a:rPr lang="zh-CN" altLang="en-US" sz="1400" dirty="0" smtClean="0">
                  <a:latin typeface="微软雅黑" pitchFamily="34" charset="-122"/>
                  <a:ea typeface="微软雅黑" pitchFamily="34" charset="-122"/>
                </a:rPr>
                <a:t>性文字说明性文字说明性文字说明性文字说明性文字说明性文字说明性文字说明性文字说明性文字说明性文字说明性文字说明性文字说明性</a:t>
              </a:r>
            </a:p>
            <a:p>
              <a:pPr>
                <a:lnSpc>
                  <a:spcPct val="150000"/>
                </a:lnSpc>
              </a:pPr>
              <a:endParaRPr lang="zh-CN" altLang="en-US" sz="1400" dirty="0">
                <a:latin typeface="微软雅黑" pitchFamily="34" charset="-122"/>
                <a:ea typeface="微软雅黑" pitchFamily="34" charset="-122"/>
              </a:endParaRPr>
            </a:p>
          </p:txBody>
        </p:sp>
      </p:grpSp>
      <p:sp>
        <p:nvSpPr>
          <p:cNvPr id="202" name="TextBox 201"/>
          <p:cNvSpPr txBox="1"/>
          <p:nvPr/>
        </p:nvSpPr>
        <p:spPr>
          <a:xfrm>
            <a:off x="1762463" y="1320402"/>
            <a:ext cx="1662197" cy="369332"/>
          </a:xfrm>
          <a:prstGeom prst="rect">
            <a:avLst/>
          </a:prstGeom>
          <a:noFill/>
        </p:spPr>
        <p:txBody>
          <a:bodyPr wrap="square" rtlCol="0">
            <a:spAutoFit/>
          </a:bodyPr>
          <a:lstStyle/>
          <a:p>
            <a:pPr algn="ctr"/>
            <a:r>
              <a:rPr lang="zh-CN" altLang="en-US" dirty="0" smtClean="0">
                <a:solidFill>
                  <a:schemeClr val="bg1"/>
                </a:solidFill>
                <a:latin typeface="微软雅黑" pitchFamily="34" charset="-122"/>
                <a:ea typeface="微软雅黑" pitchFamily="34" charset="-122"/>
                <a:cs typeface="Arial Unicode MS" pitchFamily="34" charset="-122"/>
              </a:rPr>
              <a:t>标题信息</a:t>
            </a:r>
            <a:endParaRPr lang="zh-CN" altLang="en-US" dirty="0">
              <a:solidFill>
                <a:schemeClr val="bg1"/>
              </a:solidFill>
              <a:latin typeface="微软雅黑" pitchFamily="34" charset="-122"/>
              <a:ea typeface="微软雅黑" pitchFamily="34" charset="-122"/>
              <a:cs typeface="Arial Unicode MS" pitchFamily="34" charset="-122"/>
            </a:endParaRPr>
          </a:p>
        </p:txBody>
      </p:sp>
      <p:sp>
        <p:nvSpPr>
          <p:cNvPr id="35" name="TextBox 34"/>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5.1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2005961218"/>
      </p:ext>
    </p:extLst>
  </p:cSld>
  <p:clrMapOvr>
    <a:masterClrMapping/>
  </p:clrMapOvr>
  <mc:AlternateContent xmlns:mc="http://schemas.openxmlformats.org/markup-compatibility/2006" xmlns:p14="http://schemas.microsoft.com/office/powerpoint/2010/main">
    <mc:Choice Requires="p14">
      <p:transition spd="slow" p14:dur="1600" advTm="3360">
        <p14:conveyor dir="l"/>
      </p:transition>
    </mc:Choice>
    <mc:Fallback xmlns="">
      <p:transition spd="slow" advTm="33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300" fill="hold"/>
                                        <p:tgtEl>
                                          <p:spTgt spid="35"/>
                                        </p:tgtEl>
                                        <p:attrNameLst>
                                          <p:attrName>ppt_x</p:attrName>
                                        </p:attrNameLst>
                                      </p:cBhvr>
                                      <p:tavLst>
                                        <p:tav tm="0">
                                          <p:val>
                                            <p:strVal val="1+#ppt_w/2"/>
                                          </p:val>
                                        </p:tav>
                                        <p:tav tm="100000">
                                          <p:val>
                                            <p:strVal val="#ppt_x"/>
                                          </p:val>
                                        </p:tav>
                                      </p:tavLst>
                                    </p:anim>
                                    <p:anim calcmode="lin" valueType="num">
                                      <p:cBhvr additive="base">
                                        <p:cTn id="8" dur="300" fill="hold"/>
                                        <p:tgtEl>
                                          <p:spTgt spid="35"/>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2" presetClass="entr" presetSubtype="8"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700"/>
                                        <p:tgtEl>
                                          <p:spTgt spid="6"/>
                                        </p:tgtEl>
                                      </p:cBhvr>
                                    </p:animEffect>
                                  </p:childTnLst>
                                </p:cTn>
                              </p:par>
                              <p:par>
                                <p:cTn id="13" presetID="22" presetClass="entr" presetSubtype="8" fill="hold" nodeType="withEffect">
                                  <p:stCondLst>
                                    <p:cond delay="40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750"/>
                                        <p:tgtEl>
                                          <p:spTgt spid="10"/>
                                        </p:tgtEl>
                                      </p:cBhvr>
                                    </p:animEffect>
                                  </p:childTnLst>
                                </p:cTn>
                              </p:par>
                            </p:childTnLst>
                          </p:cTn>
                        </p:par>
                        <p:par>
                          <p:cTn id="16" fill="hold">
                            <p:stCondLst>
                              <p:cond delay="1450"/>
                            </p:stCondLst>
                            <p:childTnLst>
                              <p:par>
                                <p:cTn id="17" presetID="42"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475656" y="1484313"/>
            <a:ext cx="2086657" cy="943421"/>
            <a:chOff x="1475656" y="1484313"/>
            <a:chExt cx="2086657" cy="943421"/>
          </a:xfrm>
        </p:grpSpPr>
        <p:sp>
          <p:nvSpPr>
            <p:cNvPr id="5" name="Freeform 7"/>
            <p:cNvSpPr>
              <a:spLocks/>
            </p:cNvSpPr>
            <p:nvPr/>
          </p:nvSpPr>
          <p:spPr bwMode="auto">
            <a:xfrm rot="5400000">
              <a:off x="2049537" y="926753"/>
              <a:ext cx="927100" cy="2074862"/>
            </a:xfrm>
            <a:custGeom>
              <a:avLst/>
              <a:gdLst>
                <a:gd name="T0" fmla="*/ 124 w 247"/>
                <a:gd name="T1" fmla="*/ 553 h 553"/>
                <a:gd name="T2" fmla="*/ 0 w 247"/>
                <a:gd name="T3" fmla="*/ 430 h 553"/>
                <a:gd name="T4" fmla="*/ 42 w 247"/>
                <a:gd name="T5" fmla="*/ 338 h 553"/>
                <a:gd name="T6" fmla="*/ 42 w 247"/>
                <a:gd name="T7" fmla="*/ 81 h 553"/>
                <a:gd name="T8" fmla="*/ 124 w 247"/>
                <a:gd name="T9" fmla="*/ 0 h 553"/>
                <a:gd name="T10" fmla="*/ 205 w 247"/>
                <a:gd name="T11" fmla="*/ 81 h 553"/>
                <a:gd name="T12" fmla="*/ 205 w 247"/>
                <a:gd name="T13" fmla="*/ 338 h 553"/>
                <a:gd name="T14" fmla="*/ 247 w 247"/>
                <a:gd name="T15" fmla="*/ 430 h 553"/>
                <a:gd name="T16" fmla="*/ 124 w 247"/>
                <a:gd name="T17" fmla="*/ 55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553">
                  <a:moveTo>
                    <a:pt x="124" y="553"/>
                  </a:moveTo>
                  <a:cubicBezTo>
                    <a:pt x="56" y="553"/>
                    <a:pt x="0" y="498"/>
                    <a:pt x="0" y="430"/>
                  </a:cubicBezTo>
                  <a:cubicBezTo>
                    <a:pt x="0" y="394"/>
                    <a:pt x="16" y="361"/>
                    <a:pt x="42" y="338"/>
                  </a:cubicBezTo>
                  <a:cubicBezTo>
                    <a:pt x="42" y="81"/>
                    <a:pt x="42" y="81"/>
                    <a:pt x="42" y="81"/>
                  </a:cubicBezTo>
                  <a:cubicBezTo>
                    <a:pt x="42" y="36"/>
                    <a:pt x="79" y="0"/>
                    <a:pt x="124" y="0"/>
                  </a:cubicBezTo>
                  <a:cubicBezTo>
                    <a:pt x="169" y="0"/>
                    <a:pt x="205" y="36"/>
                    <a:pt x="205" y="81"/>
                  </a:cubicBezTo>
                  <a:cubicBezTo>
                    <a:pt x="205" y="338"/>
                    <a:pt x="205" y="338"/>
                    <a:pt x="205" y="338"/>
                  </a:cubicBezTo>
                  <a:cubicBezTo>
                    <a:pt x="232" y="361"/>
                    <a:pt x="247" y="394"/>
                    <a:pt x="247" y="430"/>
                  </a:cubicBezTo>
                  <a:cubicBezTo>
                    <a:pt x="247" y="498"/>
                    <a:pt x="192" y="553"/>
                    <a:pt x="124" y="553"/>
                  </a:cubicBezTo>
                  <a:close/>
                </a:path>
              </a:pathLst>
            </a:custGeom>
            <a:solidFill>
              <a:srgbClr val="00B0F0">
                <a:alpha val="75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8"/>
            <p:cNvSpPr>
              <a:spLocks/>
            </p:cNvSpPr>
            <p:nvPr/>
          </p:nvSpPr>
          <p:spPr bwMode="auto">
            <a:xfrm rot="5400000">
              <a:off x="2292313" y="679451"/>
              <a:ext cx="465138" cy="2074862"/>
            </a:xfrm>
            <a:custGeom>
              <a:avLst/>
              <a:gdLst>
                <a:gd name="T0" fmla="*/ 124 w 124"/>
                <a:gd name="T1" fmla="*/ 553 h 553"/>
                <a:gd name="T2" fmla="*/ 0 w 124"/>
                <a:gd name="T3" fmla="*/ 430 h 553"/>
                <a:gd name="T4" fmla="*/ 42 w 124"/>
                <a:gd name="T5" fmla="*/ 338 h 553"/>
                <a:gd name="T6" fmla="*/ 42 w 124"/>
                <a:gd name="T7" fmla="*/ 81 h 553"/>
                <a:gd name="T8" fmla="*/ 124 w 124"/>
                <a:gd name="T9" fmla="*/ 0 h 553"/>
                <a:gd name="T10" fmla="*/ 124 w 124"/>
                <a:gd name="T11" fmla="*/ 553 h 553"/>
              </a:gdLst>
              <a:ahLst/>
              <a:cxnLst>
                <a:cxn ang="0">
                  <a:pos x="T0" y="T1"/>
                </a:cxn>
                <a:cxn ang="0">
                  <a:pos x="T2" y="T3"/>
                </a:cxn>
                <a:cxn ang="0">
                  <a:pos x="T4" y="T5"/>
                </a:cxn>
                <a:cxn ang="0">
                  <a:pos x="T6" y="T7"/>
                </a:cxn>
                <a:cxn ang="0">
                  <a:pos x="T8" y="T9"/>
                </a:cxn>
                <a:cxn ang="0">
                  <a:pos x="T10" y="T11"/>
                </a:cxn>
              </a:cxnLst>
              <a:rect l="0" t="0" r="r" b="b"/>
              <a:pathLst>
                <a:path w="124" h="553">
                  <a:moveTo>
                    <a:pt x="124" y="553"/>
                  </a:moveTo>
                  <a:cubicBezTo>
                    <a:pt x="56" y="553"/>
                    <a:pt x="0" y="498"/>
                    <a:pt x="0" y="430"/>
                  </a:cubicBezTo>
                  <a:cubicBezTo>
                    <a:pt x="0" y="394"/>
                    <a:pt x="16" y="361"/>
                    <a:pt x="42" y="338"/>
                  </a:cubicBezTo>
                  <a:cubicBezTo>
                    <a:pt x="42" y="81"/>
                    <a:pt x="42" y="81"/>
                    <a:pt x="42" y="81"/>
                  </a:cubicBezTo>
                  <a:cubicBezTo>
                    <a:pt x="42" y="36"/>
                    <a:pt x="79" y="0"/>
                    <a:pt x="124" y="0"/>
                  </a:cubicBezTo>
                  <a:lnTo>
                    <a:pt x="124" y="553"/>
                  </a:lnTo>
                  <a:close/>
                </a:path>
              </a:pathLst>
            </a:custGeom>
            <a:solidFill>
              <a:schemeClr val="bg1">
                <a:alpha val="5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组合 15"/>
          <p:cNvGrpSpPr/>
          <p:nvPr/>
        </p:nvGrpSpPr>
        <p:grpSpPr>
          <a:xfrm>
            <a:off x="1615356" y="1662559"/>
            <a:ext cx="1514475" cy="606425"/>
            <a:chOff x="1903388" y="1662559"/>
            <a:chExt cx="1514475" cy="606425"/>
          </a:xfrm>
        </p:grpSpPr>
        <p:sp>
          <p:nvSpPr>
            <p:cNvPr id="7" name="Freeform 9"/>
            <p:cNvSpPr>
              <a:spLocks/>
            </p:cNvSpPr>
            <p:nvPr/>
          </p:nvSpPr>
          <p:spPr bwMode="auto">
            <a:xfrm rot="5400000">
              <a:off x="2357413" y="1208534"/>
              <a:ext cx="606425" cy="1514475"/>
            </a:xfrm>
            <a:custGeom>
              <a:avLst/>
              <a:gdLst>
                <a:gd name="T0" fmla="*/ 38 w 162"/>
                <a:gd name="T1" fmla="*/ 0 h 404"/>
                <a:gd name="T2" fmla="*/ 38 w 162"/>
                <a:gd name="T3" fmla="*/ 254 h 404"/>
                <a:gd name="T4" fmla="*/ 0 w 162"/>
                <a:gd name="T5" fmla="*/ 323 h 404"/>
                <a:gd name="T6" fmla="*/ 81 w 162"/>
                <a:gd name="T7" fmla="*/ 404 h 404"/>
                <a:gd name="T8" fmla="*/ 162 w 162"/>
                <a:gd name="T9" fmla="*/ 323 h 404"/>
                <a:gd name="T10" fmla="*/ 123 w 162"/>
                <a:gd name="T11" fmla="*/ 254 h 404"/>
                <a:gd name="T12" fmla="*/ 123 w 162"/>
                <a:gd name="T13" fmla="*/ 0 h 404"/>
                <a:gd name="T14" fmla="*/ 38 w 162"/>
                <a:gd name="T15" fmla="*/ 0 h 4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 h="404">
                  <a:moveTo>
                    <a:pt x="38" y="0"/>
                  </a:moveTo>
                  <a:cubicBezTo>
                    <a:pt x="38" y="254"/>
                    <a:pt x="38" y="254"/>
                    <a:pt x="38" y="254"/>
                  </a:cubicBezTo>
                  <a:cubicBezTo>
                    <a:pt x="15" y="268"/>
                    <a:pt x="0" y="293"/>
                    <a:pt x="0" y="323"/>
                  </a:cubicBezTo>
                  <a:cubicBezTo>
                    <a:pt x="0" y="367"/>
                    <a:pt x="36" y="404"/>
                    <a:pt x="81" y="404"/>
                  </a:cubicBezTo>
                  <a:cubicBezTo>
                    <a:pt x="125" y="404"/>
                    <a:pt x="162" y="367"/>
                    <a:pt x="162" y="323"/>
                  </a:cubicBezTo>
                  <a:cubicBezTo>
                    <a:pt x="162" y="293"/>
                    <a:pt x="146" y="268"/>
                    <a:pt x="123" y="254"/>
                  </a:cubicBezTo>
                  <a:cubicBezTo>
                    <a:pt x="123" y="0"/>
                    <a:pt x="123" y="0"/>
                    <a:pt x="123" y="0"/>
                  </a:cubicBezTo>
                  <a:lnTo>
                    <a:pt x="38" y="0"/>
                  </a:lnTo>
                  <a:close/>
                </a:path>
              </a:pathLst>
            </a:custGeom>
            <a:solidFill>
              <a:srgbClr val="08458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10"/>
            <p:cNvSpPr>
              <a:spLocks/>
            </p:cNvSpPr>
            <p:nvPr/>
          </p:nvSpPr>
          <p:spPr bwMode="auto">
            <a:xfrm rot="5400000">
              <a:off x="2509019" y="1056928"/>
              <a:ext cx="303213" cy="1514475"/>
            </a:xfrm>
            <a:custGeom>
              <a:avLst/>
              <a:gdLst>
                <a:gd name="T0" fmla="*/ 80 w 81"/>
                <a:gd name="T1" fmla="*/ 0 h 404"/>
                <a:gd name="T2" fmla="*/ 38 w 81"/>
                <a:gd name="T3" fmla="*/ 0 h 404"/>
                <a:gd name="T4" fmla="*/ 38 w 81"/>
                <a:gd name="T5" fmla="*/ 254 h 404"/>
                <a:gd name="T6" fmla="*/ 0 w 81"/>
                <a:gd name="T7" fmla="*/ 323 h 404"/>
                <a:gd name="T8" fmla="*/ 81 w 81"/>
                <a:gd name="T9" fmla="*/ 404 h 404"/>
                <a:gd name="T10" fmla="*/ 80 w 81"/>
                <a:gd name="T11" fmla="*/ 0 h 404"/>
              </a:gdLst>
              <a:ahLst/>
              <a:cxnLst>
                <a:cxn ang="0">
                  <a:pos x="T0" y="T1"/>
                </a:cxn>
                <a:cxn ang="0">
                  <a:pos x="T2" y="T3"/>
                </a:cxn>
                <a:cxn ang="0">
                  <a:pos x="T4" y="T5"/>
                </a:cxn>
                <a:cxn ang="0">
                  <a:pos x="T6" y="T7"/>
                </a:cxn>
                <a:cxn ang="0">
                  <a:pos x="T8" y="T9"/>
                </a:cxn>
                <a:cxn ang="0">
                  <a:pos x="T10" y="T11"/>
                </a:cxn>
              </a:cxnLst>
              <a:rect l="0" t="0" r="r" b="b"/>
              <a:pathLst>
                <a:path w="81" h="404">
                  <a:moveTo>
                    <a:pt x="80" y="0"/>
                  </a:moveTo>
                  <a:cubicBezTo>
                    <a:pt x="38" y="0"/>
                    <a:pt x="38" y="0"/>
                    <a:pt x="38" y="0"/>
                  </a:cubicBezTo>
                  <a:cubicBezTo>
                    <a:pt x="38" y="254"/>
                    <a:pt x="38" y="254"/>
                    <a:pt x="38" y="254"/>
                  </a:cubicBezTo>
                  <a:cubicBezTo>
                    <a:pt x="15" y="268"/>
                    <a:pt x="0" y="293"/>
                    <a:pt x="0" y="323"/>
                  </a:cubicBezTo>
                  <a:cubicBezTo>
                    <a:pt x="0" y="367"/>
                    <a:pt x="36" y="404"/>
                    <a:pt x="81" y="404"/>
                  </a:cubicBezTo>
                  <a:lnTo>
                    <a:pt x="80" y="0"/>
                  </a:lnTo>
                  <a:close/>
                </a:path>
              </a:pathLst>
            </a:custGeom>
            <a:solidFill>
              <a:schemeClr val="bg1">
                <a:alpha val="4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p:cNvGrpSpPr/>
          <p:nvPr/>
        </p:nvGrpSpPr>
        <p:grpSpPr>
          <a:xfrm>
            <a:off x="5580112" y="1559720"/>
            <a:ext cx="2073276" cy="922338"/>
            <a:chOff x="5580112" y="1559720"/>
            <a:chExt cx="2073276" cy="922338"/>
          </a:xfrm>
        </p:grpSpPr>
        <p:sp>
          <p:nvSpPr>
            <p:cNvPr id="9" name="Freeform 11"/>
            <p:cNvSpPr>
              <a:spLocks/>
            </p:cNvSpPr>
            <p:nvPr/>
          </p:nvSpPr>
          <p:spPr bwMode="auto">
            <a:xfrm rot="5400000">
              <a:off x="6155581" y="984251"/>
              <a:ext cx="922338" cy="2073275"/>
            </a:xfrm>
            <a:custGeom>
              <a:avLst/>
              <a:gdLst>
                <a:gd name="T0" fmla="*/ 123 w 246"/>
                <a:gd name="T1" fmla="*/ 553 h 553"/>
                <a:gd name="T2" fmla="*/ 0 w 246"/>
                <a:gd name="T3" fmla="*/ 430 h 553"/>
                <a:gd name="T4" fmla="*/ 41 w 246"/>
                <a:gd name="T5" fmla="*/ 338 h 553"/>
                <a:gd name="T6" fmla="*/ 41 w 246"/>
                <a:gd name="T7" fmla="*/ 82 h 553"/>
                <a:gd name="T8" fmla="*/ 123 w 246"/>
                <a:gd name="T9" fmla="*/ 0 h 553"/>
                <a:gd name="T10" fmla="*/ 205 w 246"/>
                <a:gd name="T11" fmla="*/ 82 h 553"/>
                <a:gd name="T12" fmla="*/ 205 w 246"/>
                <a:gd name="T13" fmla="*/ 338 h 553"/>
                <a:gd name="T14" fmla="*/ 246 w 246"/>
                <a:gd name="T15" fmla="*/ 430 h 553"/>
                <a:gd name="T16" fmla="*/ 123 w 246"/>
                <a:gd name="T17" fmla="*/ 55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553">
                  <a:moveTo>
                    <a:pt x="123" y="553"/>
                  </a:moveTo>
                  <a:cubicBezTo>
                    <a:pt x="55" y="553"/>
                    <a:pt x="0" y="498"/>
                    <a:pt x="0" y="430"/>
                  </a:cubicBezTo>
                  <a:cubicBezTo>
                    <a:pt x="0" y="394"/>
                    <a:pt x="15" y="361"/>
                    <a:pt x="41" y="338"/>
                  </a:cubicBezTo>
                  <a:cubicBezTo>
                    <a:pt x="41" y="82"/>
                    <a:pt x="41" y="82"/>
                    <a:pt x="41" y="82"/>
                  </a:cubicBezTo>
                  <a:cubicBezTo>
                    <a:pt x="41" y="37"/>
                    <a:pt x="78" y="0"/>
                    <a:pt x="123" y="0"/>
                  </a:cubicBezTo>
                  <a:cubicBezTo>
                    <a:pt x="168" y="0"/>
                    <a:pt x="205" y="37"/>
                    <a:pt x="205" y="82"/>
                  </a:cubicBezTo>
                  <a:cubicBezTo>
                    <a:pt x="205" y="338"/>
                    <a:pt x="205" y="338"/>
                    <a:pt x="205" y="338"/>
                  </a:cubicBezTo>
                  <a:cubicBezTo>
                    <a:pt x="231" y="361"/>
                    <a:pt x="246" y="394"/>
                    <a:pt x="246" y="430"/>
                  </a:cubicBezTo>
                  <a:cubicBezTo>
                    <a:pt x="246" y="498"/>
                    <a:pt x="191" y="553"/>
                    <a:pt x="123" y="553"/>
                  </a:cubicBezTo>
                  <a:close/>
                </a:path>
              </a:pathLst>
            </a:custGeom>
            <a:solidFill>
              <a:srgbClr val="0C68CE">
                <a:alpha val="71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2"/>
            <p:cNvSpPr>
              <a:spLocks/>
            </p:cNvSpPr>
            <p:nvPr/>
          </p:nvSpPr>
          <p:spPr bwMode="auto">
            <a:xfrm rot="5400000">
              <a:off x="6386563" y="753270"/>
              <a:ext cx="460375" cy="2073275"/>
            </a:xfrm>
            <a:custGeom>
              <a:avLst/>
              <a:gdLst>
                <a:gd name="T0" fmla="*/ 123 w 123"/>
                <a:gd name="T1" fmla="*/ 553 h 553"/>
                <a:gd name="T2" fmla="*/ 0 w 123"/>
                <a:gd name="T3" fmla="*/ 430 h 553"/>
                <a:gd name="T4" fmla="*/ 41 w 123"/>
                <a:gd name="T5" fmla="*/ 338 h 553"/>
                <a:gd name="T6" fmla="*/ 41 w 123"/>
                <a:gd name="T7" fmla="*/ 82 h 553"/>
                <a:gd name="T8" fmla="*/ 123 w 123"/>
                <a:gd name="T9" fmla="*/ 0 h 553"/>
                <a:gd name="T10" fmla="*/ 123 w 123"/>
                <a:gd name="T11" fmla="*/ 553 h 553"/>
              </a:gdLst>
              <a:ahLst/>
              <a:cxnLst>
                <a:cxn ang="0">
                  <a:pos x="T0" y="T1"/>
                </a:cxn>
                <a:cxn ang="0">
                  <a:pos x="T2" y="T3"/>
                </a:cxn>
                <a:cxn ang="0">
                  <a:pos x="T4" y="T5"/>
                </a:cxn>
                <a:cxn ang="0">
                  <a:pos x="T6" y="T7"/>
                </a:cxn>
                <a:cxn ang="0">
                  <a:pos x="T8" y="T9"/>
                </a:cxn>
                <a:cxn ang="0">
                  <a:pos x="T10" y="T11"/>
                </a:cxn>
              </a:cxnLst>
              <a:rect l="0" t="0" r="r" b="b"/>
              <a:pathLst>
                <a:path w="123" h="553">
                  <a:moveTo>
                    <a:pt x="123" y="553"/>
                  </a:moveTo>
                  <a:cubicBezTo>
                    <a:pt x="55" y="553"/>
                    <a:pt x="0" y="498"/>
                    <a:pt x="0" y="430"/>
                  </a:cubicBezTo>
                  <a:cubicBezTo>
                    <a:pt x="0" y="394"/>
                    <a:pt x="15" y="361"/>
                    <a:pt x="41" y="338"/>
                  </a:cubicBezTo>
                  <a:cubicBezTo>
                    <a:pt x="41" y="82"/>
                    <a:pt x="41" y="82"/>
                    <a:pt x="41" y="82"/>
                  </a:cubicBezTo>
                  <a:cubicBezTo>
                    <a:pt x="41" y="37"/>
                    <a:pt x="78" y="0"/>
                    <a:pt x="123" y="0"/>
                  </a:cubicBezTo>
                  <a:lnTo>
                    <a:pt x="123" y="553"/>
                  </a:lnTo>
                  <a:close/>
                </a:path>
              </a:pathLst>
            </a:custGeom>
            <a:solidFill>
              <a:schemeClr val="bg1">
                <a:alpha val="47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p:cNvGrpSpPr/>
          <p:nvPr/>
        </p:nvGrpSpPr>
        <p:grpSpPr>
          <a:xfrm>
            <a:off x="5718226" y="1716882"/>
            <a:ext cx="855662" cy="606425"/>
            <a:chOff x="5718226" y="1716882"/>
            <a:chExt cx="855662" cy="606425"/>
          </a:xfrm>
        </p:grpSpPr>
        <p:sp>
          <p:nvSpPr>
            <p:cNvPr id="11" name="Freeform 13"/>
            <p:cNvSpPr>
              <a:spLocks/>
            </p:cNvSpPr>
            <p:nvPr/>
          </p:nvSpPr>
          <p:spPr bwMode="auto">
            <a:xfrm rot="5400000">
              <a:off x="5842844" y="1592264"/>
              <a:ext cx="606425" cy="855662"/>
            </a:xfrm>
            <a:custGeom>
              <a:avLst/>
              <a:gdLst>
                <a:gd name="T0" fmla="*/ 39 w 162"/>
                <a:gd name="T1" fmla="*/ 0 h 228"/>
                <a:gd name="T2" fmla="*/ 39 w 162"/>
                <a:gd name="T3" fmla="*/ 78 h 228"/>
                <a:gd name="T4" fmla="*/ 0 w 162"/>
                <a:gd name="T5" fmla="*/ 147 h 228"/>
                <a:gd name="T6" fmla="*/ 81 w 162"/>
                <a:gd name="T7" fmla="*/ 228 h 228"/>
                <a:gd name="T8" fmla="*/ 162 w 162"/>
                <a:gd name="T9" fmla="*/ 147 h 228"/>
                <a:gd name="T10" fmla="*/ 124 w 162"/>
                <a:gd name="T11" fmla="*/ 78 h 228"/>
                <a:gd name="T12" fmla="*/ 124 w 162"/>
                <a:gd name="T13" fmla="*/ 0 h 228"/>
                <a:gd name="T14" fmla="*/ 39 w 162"/>
                <a:gd name="T15" fmla="*/ 0 h 2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 h="228">
                  <a:moveTo>
                    <a:pt x="39" y="0"/>
                  </a:moveTo>
                  <a:cubicBezTo>
                    <a:pt x="39" y="78"/>
                    <a:pt x="39" y="78"/>
                    <a:pt x="39" y="78"/>
                  </a:cubicBezTo>
                  <a:cubicBezTo>
                    <a:pt x="15" y="92"/>
                    <a:pt x="0" y="118"/>
                    <a:pt x="0" y="147"/>
                  </a:cubicBezTo>
                  <a:cubicBezTo>
                    <a:pt x="0" y="191"/>
                    <a:pt x="36" y="228"/>
                    <a:pt x="81" y="228"/>
                  </a:cubicBezTo>
                  <a:cubicBezTo>
                    <a:pt x="126" y="228"/>
                    <a:pt x="162" y="191"/>
                    <a:pt x="162" y="147"/>
                  </a:cubicBezTo>
                  <a:cubicBezTo>
                    <a:pt x="162" y="118"/>
                    <a:pt x="147" y="92"/>
                    <a:pt x="124" y="78"/>
                  </a:cubicBezTo>
                  <a:cubicBezTo>
                    <a:pt x="124" y="0"/>
                    <a:pt x="124" y="0"/>
                    <a:pt x="124" y="0"/>
                  </a:cubicBezTo>
                  <a:lnTo>
                    <a:pt x="39" y="0"/>
                  </a:lnTo>
                  <a:close/>
                </a:path>
              </a:pathLst>
            </a:custGeom>
            <a:solidFill>
              <a:srgbClr val="08458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14"/>
            <p:cNvSpPr>
              <a:spLocks/>
            </p:cNvSpPr>
            <p:nvPr/>
          </p:nvSpPr>
          <p:spPr bwMode="auto">
            <a:xfrm rot="5400000">
              <a:off x="5994450" y="1440658"/>
              <a:ext cx="303213" cy="855662"/>
            </a:xfrm>
            <a:custGeom>
              <a:avLst/>
              <a:gdLst>
                <a:gd name="T0" fmla="*/ 80 w 81"/>
                <a:gd name="T1" fmla="*/ 0 h 228"/>
                <a:gd name="T2" fmla="*/ 39 w 81"/>
                <a:gd name="T3" fmla="*/ 0 h 228"/>
                <a:gd name="T4" fmla="*/ 39 w 81"/>
                <a:gd name="T5" fmla="*/ 78 h 228"/>
                <a:gd name="T6" fmla="*/ 0 w 81"/>
                <a:gd name="T7" fmla="*/ 147 h 228"/>
                <a:gd name="T8" fmla="*/ 81 w 81"/>
                <a:gd name="T9" fmla="*/ 228 h 228"/>
                <a:gd name="T10" fmla="*/ 80 w 81"/>
                <a:gd name="T11" fmla="*/ 0 h 228"/>
              </a:gdLst>
              <a:ahLst/>
              <a:cxnLst>
                <a:cxn ang="0">
                  <a:pos x="T0" y="T1"/>
                </a:cxn>
                <a:cxn ang="0">
                  <a:pos x="T2" y="T3"/>
                </a:cxn>
                <a:cxn ang="0">
                  <a:pos x="T4" y="T5"/>
                </a:cxn>
                <a:cxn ang="0">
                  <a:pos x="T6" y="T7"/>
                </a:cxn>
                <a:cxn ang="0">
                  <a:pos x="T8" y="T9"/>
                </a:cxn>
                <a:cxn ang="0">
                  <a:pos x="T10" y="T11"/>
                </a:cxn>
              </a:cxnLst>
              <a:rect l="0" t="0" r="r" b="b"/>
              <a:pathLst>
                <a:path w="81" h="228">
                  <a:moveTo>
                    <a:pt x="80" y="0"/>
                  </a:moveTo>
                  <a:cubicBezTo>
                    <a:pt x="39" y="0"/>
                    <a:pt x="39" y="0"/>
                    <a:pt x="39" y="0"/>
                  </a:cubicBezTo>
                  <a:cubicBezTo>
                    <a:pt x="39" y="78"/>
                    <a:pt x="39" y="78"/>
                    <a:pt x="39" y="78"/>
                  </a:cubicBezTo>
                  <a:cubicBezTo>
                    <a:pt x="15" y="92"/>
                    <a:pt x="0" y="118"/>
                    <a:pt x="0" y="147"/>
                  </a:cubicBezTo>
                  <a:cubicBezTo>
                    <a:pt x="0" y="191"/>
                    <a:pt x="36" y="228"/>
                    <a:pt x="81" y="228"/>
                  </a:cubicBezTo>
                  <a:lnTo>
                    <a:pt x="80" y="0"/>
                  </a:lnTo>
                  <a:close/>
                </a:path>
              </a:pathLst>
            </a:custGeom>
            <a:solidFill>
              <a:schemeClr val="bg1">
                <a:alpha val="43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7" name="TextBox 16"/>
          <p:cNvSpPr txBox="1"/>
          <p:nvPr/>
        </p:nvSpPr>
        <p:spPr>
          <a:xfrm>
            <a:off x="1403648" y="3147814"/>
            <a:ext cx="2580493" cy="1292662"/>
          </a:xfrm>
          <a:prstGeom prst="rect">
            <a:avLst/>
          </a:prstGeom>
          <a:noFill/>
        </p:spPr>
        <p:txBody>
          <a:bodyPr wrap="square" rtlCol="0">
            <a:spAutoFit/>
          </a:bodyPr>
          <a:lstStyle/>
          <a:p>
            <a:pPr>
              <a:lnSpc>
                <a:spcPct val="150000"/>
              </a:lnSpc>
            </a:pPr>
            <a:r>
              <a:rPr lang="zh-CN" altLang="en-US" sz="1600" dirty="0" smtClean="0">
                <a:solidFill>
                  <a:srgbClr val="0C68CE"/>
                </a:solidFill>
                <a:latin typeface="微软雅黑" pitchFamily="34" charset="-122"/>
                <a:ea typeface="微软雅黑" pitchFamily="34" charset="-122"/>
              </a:rPr>
              <a:t>说明性文字</a:t>
            </a:r>
            <a:endParaRPr lang="en-US" altLang="zh-CN" sz="1600" dirty="0" smtClean="0">
              <a:solidFill>
                <a:srgbClr val="0C68CE"/>
              </a:solidFill>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说明性</a:t>
            </a:r>
            <a:r>
              <a:rPr lang="zh-CN" altLang="en-US" sz="1200" dirty="0" smtClean="0">
                <a:latin typeface="微软雅黑" pitchFamily="34" charset="-122"/>
                <a:ea typeface="微软雅黑" pitchFamily="34" charset="-122"/>
              </a:rPr>
              <a:t>文字说明</a:t>
            </a:r>
            <a:r>
              <a:rPr lang="zh-CN" altLang="en-US" sz="1200" dirty="0">
                <a:latin typeface="微软雅黑" pitchFamily="34" charset="-122"/>
                <a:ea typeface="微软雅黑" pitchFamily="34" charset="-122"/>
              </a:rPr>
              <a:t>性</a:t>
            </a: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a:t>
            </a:r>
            <a:r>
              <a:rPr lang="zh-CN" altLang="en-US" sz="1200" dirty="0" smtClean="0">
                <a:latin typeface="微软雅黑" pitchFamily="34" charset="-122"/>
                <a:ea typeface="微软雅黑" pitchFamily="34" charset="-122"/>
              </a:rPr>
              <a:t>性</a:t>
            </a:r>
            <a:endParaRPr lang="en-US" altLang="zh-CN" sz="1200" dirty="0" smtClean="0">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文字说明性文字说明性文字说明性</a:t>
            </a:r>
          </a:p>
          <a:p>
            <a:pPr>
              <a:lnSpc>
                <a:spcPct val="150000"/>
              </a:lnSpc>
            </a:pPr>
            <a:endParaRPr lang="zh-CN" altLang="en-US" sz="1200" dirty="0">
              <a:latin typeface="微软雅黑" pitchFamily="34" charset="-122"/>
              <a:ea typeface="微软雅黑" pitchFamily="34" charset="-122"/>
            </a:endParaRPr>
          </a:p>
        </p:txBody>
      </p:sp>
      <p:sp>
        <p:nvSpPr>
          <p:cNvPr id="15" name="TextBox 14"/>
          <p:cNvSpPr txBox="1"/>
          <p:nvPr/>
        </p:nvSpPr>
        <p:spPr>
          <a:xfrm>
            <a:off x="2048271" y="2538083"/>
            <a:ext cx="867545" cy="584775"/>
          </a:xfrm>
          <a:prstGeom prst="rect">
            <a:avLst/>
          </a:prstGeom>
          <a:noFill/>
        </p:spPr>
        <p:txBody>
          <a:bodyPr wrap="none" rtlCol="0">
            <a:spAutoFit/>
          </a:bodyPr>
          <a:lstStyle/>
          <a:p>
            <a:r>
              <a:rPr lang="en-US" altLang="zh-CN" sz="3200" dirty="0" smtClean="0">
                <a:solidFill>
                  <a:srgbClr val="0C68CE"/>
                </a:solidFill>
                <a:latin typeface="Arial Unicode MS" pitchFamily="34" charset="-122"/>
                <a:ea typeface="Arial Unicode MS" pitchFamily="34" charset="-122"/>
                <a:cs typeface="Arial Unicode MS" pitchFamily="34" charset="-122"/>
              </a:rPr>
              <a:t>85</a:t>
            </a:r>
            <a:r>
              <a:rPr lang="en-US" altLang="zh-CN" dirty="0" smtClean="0">
                <a:latin typeface="Arial Unicode MS" pitchFamily="34" charset="-122"/>
                <a:ea typeface="Arial Unicode MS" pitchFamily="34" charset="-122"/>
                <a:cs typeface="Arial Unicode MS" pitchFamily="34" charset="-122"/>
              </a:rPr>
              <a:t>%</a:t>
            </a:r>
            <a:endParaRPr lang="zh-CN" altLang="en-US" sz="3200" dirty="0">
              <a:latin typeface="Arial Unicode MS" pitchFamily="34" charset="-122"/>
              <a:ea typeface="Arial Unicode MS" pitchFamily="34" charset="-122"/>
              <a:cs typeface="Arial Unicode MS" pitchFamily="34" charset="-122"/>
            </a:endParaRPr>
          </a:p>
        </p:txBody>
      </p:sp>
      <p:sp>
        <p:nvSpPr>
          <p:cNvPr id="23" name="TextBox 22"/>
          <p:cNvSpPr txBox="1"/>
          <p:nvPr/>
        </p:nvSpPr>
        <p:spPr>
          <a:xfrm>
            <a:off x="5580112" y="3158889"/>
            <a:ext cx="2580493" cy="1292662"/>
          </a:xfrm>
          <a:prstGeom prst="rect">
            <a:avLst/>
          </a:prstGeom>
          <a:noFill/>
        </p:spPr>
        <p:txBody>
          <a:bodyPr wrap="square" rtlCol="0">
            <a:spAutoFit/>
          </a:bodyPr>
          <a:lstStyle/>
          <a:p>
            <a:pPr>
              <a:lnSpc>
                <a:spcPct val="150000"/>
              </a:lnSpc>
            </a:pPr>
            <a:r>
              <a:rPr lang="zh-CN" altLang="en-US" sz="1600" dirty="0" smtClean="0">
                <a:solidFill>
                  <a:srgbClr val="0C68CE"/>
                </a:solidFill>
                <a:latin typeface="微软雅黑" pitchFamily="34" charset="-122"/>
                <a:ea typeface="微软雅黑" pitchFamily="34" charset="-122"/>
              </a:rPr>
              <a:t>说明性文字</a:t>
            </a:r>
            <a:endParaRPr lang="en-US" altLang="zh-CN" sz="1600" dirty="0" smtClean="0">
              <a:solidFill>
                <a:srgbClr val="0C68CE"/>
              </a:solidFill>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说明性</a:t>
            </a:r>
            <a:r>
              <a:rPr lang="zh-CN" altLang="en-US" sz="1200" dirty="0" smtClean="0">
                <a:latin typeface="微软雅黑" pitchFamily="34" charset="-122"/>
                <a:ea typeface="微软雅黑" pitchFamily="34" charset="-122"/>
              </a:rPr>
              <a:t>文字说明</a:t>
            </a:r>
            <a:r>
              <a:rPr lang="zh-CN" altLang="en-US" sz="1200" dirty="0">
                <a:latin typeface="微软雅黑" pitchFamily="34" charset="-122"/>
                <a:ea typeface="微软雅黑" pitchFamily="34" charset="-122"/>
              </a:rPr>
              <a:t>性</a:t>
            </a: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a:t>
            </a:r>
            <a:r>
              <a:rPr lang="zh-CN" altLang="en-US" sz="1200" dirty="0" smtClean="0">
                <a:latin typeface="微软雅黑" pitchFamily="34" charset="-122"/>
                <a:ea typeface="微软雅黑" pitchFamily="34" charset="-122"/>
              </a:rPr>
              <a:t>性</a:t>
            </a:r>
            <a:endParaRPr lang="en-US" altLang="zh-CN" sz="1200" dirty="0" smtClean="0">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文字说明性文字说明性文字说明性</a:t>
            </a:r>
          </a:p>
          <a:p>
            <a:pPr>
              <a:lnSpc>
                <a:spcPct val="150000"/>
              </a:lnSpc>
            </a:pPr>
            <a:endParaRPr lang="zh-CN" altLang="en-US" sz="1200" dirty="0">
              <a:latin typeface="微软雅黑" pitchFamily="34" charset="-122"/>
              <a:ea typeface="微软雅黑" pitchFamily="34" charset="-122"/>
            </a:endParaRPr>
          </a:p>
        </p:txBody>
      </p:sp>
      <p:sp>
        <p:nvSpPr>
          <p:cNvPr id="24" name="TextBox 23"/>
          <p:cNvSpPr txBox="1"/>
          <p:nvPr/>
        </p:nvSpPr>
        <p:spPr>
          <a:xfrm>
            <a:off x="6224735" y="2549158"/>
            <a:ext cx="845103" cy="584775"/>
          </a:xfrm>
          <a:prstGeom prst="rect">
            <a:avLst/>
          </a:prstGeom>
          <a:noFill/>
        </p:spPr>
        <p:txBody>
          <a:bodyPr wrap="none" rtlCol="0">
            <a:spAutoFit/>
          </a:bodyPr>
          <a:lstStyle/>
          <a:p>
            <a:r>
              <a:rPr lang="en-US" altLang="zh-CN" sz="3200" dirty="0" smtClean="0">
                <a:solidFill>
                  <a:srgbClr val="0C68CE"/>
                </a:solidFill>
                <a:latin typeface="Arial Unicode MS" pitchFamily="34" charset="-122"/>
                <a:ea typeface="Arial Unicode MS" pitchFamily="34" charset="-122"/>
                <a:cs typeface="Arial Unicode MS" pitchFamily="34" charset="-122"/>
              </a:rPr>
              <a:t>15</a:t>
            </a:r>
            <a:r>
              <a:rPr lang="en-US" altLang="zh-CN" dirty="0" smtClean="0">
                <a:latin typeface="Arial Unicode MS" pitchFamily="34" charset="-122"/>
                <a:ea typeface="Arial Unicode MS" pitchFamily="34" charset="-122"/>
                <a:cs typeface="Arial Unicode MS" pitchFamily="34" charset="-122"/>
              </a:rPr>
              <a:t>%</a:t>
            </a:r>
            <a:endParaRPr lang="zh-CN" altLang="en-US" sz="3200" dirty="0">
              <a:latin typeface="Arial Unicode MS" pitchFamily="34" charset="-122"/>
              <a:ea typeface="Arial Unicode MS" pitchFamily="34" charset="-122"/>
              <a:cs typeface="Arial Unicode MS" pitchFamily="34" charset="-122"/>
            </a:endParaRPr>
          </a:p>
        </p:txBody>
      </p:sp>
      <p:sp>
        <p:nvSpPr>
          <p:cNvPr id="21" name="TextBox 20"/>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5.2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437704509"/>
      </p:ext>
    </p:extLst>
  </p:cSld>
  <p:clrMapOvr>
    <a:masterClrMapping/>
  </p:clrMapOvr>
  <mc:AlternateContent xmlns:mc="http://schemas.openxmlformats.org/markup-compatibility/2006" xmlns:p14="http://schemas.microsoft.com/office/powerpoint/2010/main">
    <mc:Choice Requires="p14">
      <p:transition spd="slow" p14:dur="1600" advTm="4654">
        <p14:conveyor dir="l"/>
      </p:transition>
    </mc:Choice>
    <mc:Fallback xmlns="">
      <p:transition spd="slow" advTm="46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300" fill="hold"/>
                                        <p:tgtEl>
                                          <p:spTgt spid="21"/>
                                        </p:tgtEl>
                                        <p:attrNameLst>
                                          <p:attrName>ppt_x</p:attrName>
                                        </p:attrNameLst>
                                      </p:cBhvr>
                                      <p:tavLst>
                                        <p:tav tm="0">
                                          <p:val>
                                            <p:strVal val="1+#ppt_w/2"/>
                                          </p:val>
                                        </p:tav>
                                        <p:tav tm="100000">
                                          <p:val>
                                            <p:strVal val="#ppt_x"/>
                                          </p:val>
                                        </p:tav>
                                      </p:tavLst>
                                    </p:anim>
                                    <p:anim calcmode="lin" valueType="num">
                                      <p:cBhvr additive="base">
                                        <p:cTn id="8" dur="300" fill="hold"/>
                                        <p:tgtEl>
                                          <p:spTgt spid="21"/>
                                        </p:tgtEl>
                                        <p:attrNameLst>
                                          <p:attrName>ppt_y</p:attrName>
                                        </p:attrNameLst>
                                      </p:cBhvr>
                                      <p:tavLst>
                                        <p:tav tm="0">
                                          <p:val>
                                            <p:strVal val="#ppt_y"/>
                                          </p:val>
                                        </p:tav>
                                        <p:tav tm="100000">
                                          <p:val>
                                            <p:strVal val="#ppt_y"/>
                                          </p:val>
                                        </p:tav>
                                      </p:tavLst>
                                    </p:anim>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300"/>
                            </p:stCondLst>
                            <p:childTnLst>
                              <p:par>
                                <p:cTn id="12" presetID="22" presetClass="entr" presetSubtype="8"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par>
                          <p:cTn id="18" fill="hold">
                            <p:stCondLst>
                              <p:cond delay="1050"/>
                            </p:stCondLst>
                            <p:childTnLst>
                              <p:par>
                                <p:cTn id="19" presetID="42" presetClass="entr" presetSubtype="0"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childTnLst>
                          </p:cTn>
                        </p:par>
                        <p:par>
                          <p:cTn id="24" fill="hold">
                            <p:stCondLst>
                              <p:cond delay="2050"/>
                            </p:stCondLst>
                            <p:childTnLst>
                              <p:par>
                                <p:cTn id="25" presetID="1" presetClass="entr" presetSubtype="0" fill="hold" nodeType="after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par>
                          <p:cTn id="27" fill="hold">
                            <p:stCondLst>
                              <p:cond delay="2050"/>
                            </p:stCondLst>
                            <p:childTnLst>
                              <p:par>
                                <p:cTn id="28" presetID="22" presetClass="entr" presetSubtype="8" fill="hold"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left)">
                                      <p:cBhvr>
                                        <p:cTn id="30" dur="500"/>
                                        <p:tgtEl>
                                          <p:spTgt spid="19"/>
                                        </p:tgtEl>
                                      </p:cBhvr>
                                    </p:animEffect>
                                  </p:childTnLst>
                                </p:cTn>
                              </p:par>
                              <p:par>
                                <p:cTn id="31" presetID="10" presetClass="entr" presetSubtype="0" fill="hold" grpId="0" nodeType="withEffect">
                                  <p:stCondLst>
                                    <p:cond delay="25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par>
                          <p:cTn id="34" fill="hold">
                            <p:stCondLst>
                              <p:cond delay="2800"/>
                            </p:stCondLst>
                            <p:childTnLst>
                              <p:par>
                                <p:cTn id="35" presetID="42" presetClass="entr" presetSubtype="0"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1000"/>
                                        <p:tgtEl>
                                          <p:spTgt spid="23"/>
                                        </p:tgtEl>
                                      </p:cBhvr>
                                    </p:animEffect>
                                    <p:anim calcmode="lin" valueType="num">
                                      <p:cBhvr>
                                        <p:cTn id="38" dur="1000" fill="hold"/>
                                        <p:tgtEl>
                                          <p:spTgt spid="23"/>
                                        </p:tgtEl>
                                        <p:attrNameLst>
                                          <p:attrName>ppt_x</p:attrName>
                                        </p:attrNameLst>
                                      </p:cBhvr>
                                      <p:tavLst>
                                        <p:tav tm="0">
                                          <p:val>
                                            <p:strVal val="#ppt_x"/>
                                          </p:val>
                                        </p:tav>
                                        <p:tav tm="100000">
                                          <p:val>
                                            <p:strVal val="#ppt_x"/>
                                          </p:val>
                                        </p:tav>
                                      </p:tavLst>
                                    </p:anim>
                                    <p:anim calcmode="lin" valueType="num">
                                      <p:cBhvr>
                                        <p:cTn id="3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5" grpId="0"/>
      <p:bldP spid="23" grpId="0"/>
      <p:bldP spid="24" grpId="0"/>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61722" y="7314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1.1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cxnSp>
        <p:nvCxnSpPr>
          <p:cNvPr id="10" name="直接连接符 9"/>
          <p:cNvCxnSpPr/>
          <p:nvPr/>
        </p:nvCxnSpPr>
        <p:spPr>
          <a:xfrm>
            <a:off x="1189732" y="2998087"/>
            <a:ext cx="7056103"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043608" y="2926079"/>
            <a:ext cx="144016" cy="144016"/>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椭圆 11"/>
          <p:cNvSpPr/>
          <p:nvPr/>
        </p:nvSpPr>
        <p:spPr>
          <a:xfrm>
            <a:off x="2593851" y="2926079"/>
            <a:ext cx="144016" cy="144016"/>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椭圆 12"/>
          <p:cNvSpPr/>
          <p:nvPr/>
        </p:nvSpPr>
        <p:spPr>
          <a:xfrm>
            <a:off x="4430055" y="2926079"/>
            <a:ext cx="144016" cy="144016"/>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椭圆 13"/>
          <p:cNvSpPr/>
          <p:nvPr/>
        </p:nvSpPr>
        <p:spPr>
          <a:xfrm>
            <a:off x="6266259" y="2926079"/>
            <a:ext cx="144016" cy="144016"/>
          </a:xfrm>
          <a:prstGeom prst="ellipse">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椭圆 14"/>
          <p:cNvSpPr/>
          <p:nvPr/>
        </p:nvSpPr>
        <p:spPr>
          <a:xfrm>
            <a:off x="8102463" y="2926079"/>
            <a:ext cx="144016" cy="144016"/>
          </a:xfrm>
          <a:prstGeom prst="ellipse">
            <a:avLst/>
          </a:prstGeom>
          <a:solidFill>
            <a:srgbClr val="25C6FF"/>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TextBox 15"/>
          <p:cNvSpPr txBox="1"/>
          <p:nvPr/>
        </p:nvSpPr>
        <p:spPr>
          <a:xfrm>
            <a:off x="755650" y="3180913"/>
            <a:ext cx="1008038" cy="830997"/>
          </a:xfrm>
          <a:prstGeom prst="rect">
            <a:avLst/>
          </a:prstGeom>
          <a:noFill/>
        </p:spPr>
        <p:txBody>
          <a:bodyPr wrap="square" lIns="0" rtlCol="0">
            <a:spAutoFit/>
          </a:bodyPr>
          <a:lstStyle/>
          <a:p>
            <a:pPr>
              <a:lnSpc>
                <a:spcPct val="150000"/>
              </a:lnSpc>
            </a:pPr>
            <a:r>
              <a:rPr lang="zh-CN" altLang="en-US" sz="1600" dirty="0" smtClean="0">
                <a:latin typeface="微软雅黑" pitchFamily="34" charset="-122"/>
                <a:ea typeface="微软雅黑" pitchFamily="34" charset="-122"/>
              </a:rPr>
              <a:t>文本信息</a:t>
            </a:r>
            <a:endParaRPr lang="zh-CN" altLang="en-US" sz="1600" dirty="0">
              <a:latin typeface="微软雅黑" pitchFamily="34" charset="-122"/>
              <a:ea typeface="微软雅黑" pitchFamily="34" charset="-122"/>
            </a:endParaRPr>
          </a:p>
          <a:p>
            <a:pPr>
              <a:lnSpc>
                <a:spcPct val="150000"/>
              </a:lnSpc>
            </a:pPr>
            <a:endParaRPr lang="zh-CN" altLang="en-US" sz="1600" dirty="0">
              <a:latin typeface="微软雅黑" pitchFamily="34" charset="-122"/>
              <a:ea typeface="微软雅黑" pitchFamily="34" charset="-122"/>
            </a:endParaRPr>
          </a:p>
        </p:txBody>
      </p:sp>
      <p:sp>
        <p:nvSpPr>
          <p:cNvPr id="17" name="TextBox 16"/>
          <p:cNvSpPr txBox="1"/>
          <p:nvPr/>
        </p:nvSpPr>
        <p:spPr>
          <a:xfrm>
            <a:off x="2386866" y="3180913"/>
            <a:ext cx="1008038" cy="830997"/>
          </a:xfrm>
          <a:prstGeom prst="rect">
            <a:avLst/>
          </a:prstGeom>
          <a:noFill/>
        </p:spPr>
        <p:txBody>
          <a:bodyPr wrap="square" lIns="0" rtlCol="0">
            <a:spAutoFit/>
          </a:bodyPr>
          <a:lstStyle/>
          <a:p>
            <a:pPr>
              <a:lnSpc>
                <a:spcPct val="150000"/>
              </a:lnSpc>
            </a:pPr>
            <a:r>
              <a:rPr lang="zh-CN" altLang="en-US" sz="1600" dirty="0" smtClean="0">
                <a:latin typeface="微软雅黑" pitchFamily="34" charset="-122"/>
                <a:ea typeface="微软雅黑" pitchFamily="34" charset="-122"/>
              </a:rPr>
              <a:t>文本信息</a:t>
            </a:r>
            <a:endParaRPr lang="zh-CN" altLang="en-US" sz="1600" dirty="0">
              <a:latin typeface="微软雅黑" pitchFamily="34" charset="-122"/>
              <a:ea typeface="微软雅黑" pitchFamily="34" charset="-122"/>
            </a:endParaRPr>
          </a:p>
          <a:p>
            <a:pPr>
              <a:lnSpc>
                <a:spcPct val="150000"/>
              </a:lnSpc>
            </a:pPr>
            <a:endParaRPr lang="zh-CN" altLang="en-US" sz="1600" dirty="0">
              <a:latin typeface="微软雅黑" pitchFamily="34" charset="-122"/>
              <a:ea typeface="微软雅黑" pitchFamily="34" charset="-122"/>
            </a:endParaRPr>
          </a:p>
        </p:txBody>
      </p:sp>
      <p:sp>
        <p:nvSpPr>
          <p:cNvPr id="18" name="TextBox 17"/>
          <p:cNvSpPr txBox="1"/>
          <p:nvPr/>
        </p:nvSpPr>
        <p:spPr>
          <a:xfrm>
            <a:off x="4067981" y="3180913"/>
            <a:ext cx="1008038" cy="830997"/>
          </a:xfrm>
          <a:prstGeom prst="rect">
            <a:avLst/>
          </a:prstGeom>
          <a:noFill/>
        </p:spPr>
        <p:txBody>
          <a:bodyPr wrap="square" lIns="0" rtlCol="0">
            <a:spAutoFit/>
          </a:bodyPr>
          <a:lstStyle/>
          <a:p>
            <a:pPr>
              <a:lnSpc>
                <a:spcPct val="150000"/>
              </a:lnSpc>
            </a:pPr>
            <a:r>
              <a:rPr lang="zh-CN" altLang="en-US" sz="1600" dirty="0" smtClean="0">
                <a:latin typeface="微软雅黑" pitchFamily="34" charset="-122"/>
                <a:ea typeface="微软雅黑" pitchFamily="34" charset="-122"/>
              </a:rPr>
              <a:t>文本信息</a:t>
            </a:r>
            <a:endParaRPr lang="zh-CN" altLang="en-US" sz="1600" dirty="0">
              <a:latin typeface="微软雅黑" pitchFamily="34" charset="-122"/>
              <a:ea typeface="微软雅黑" pitchFamily="34" charset="-122"/>
            </a:endParaRPr>
          </a:p>
          <a:p>
            <a:pPr>
              <a:lnSpc>
                <a:spcPct val="150000"/>
              </a:lnSpc>
            </a:pPr>
            <a:endParaRPr lang="zh-CN" altLang="en-US" sz="1600" dirty="0">
              <a:latin typeface="微软雅黑" pitchFamily="34" charset="-122"/>
              <a:ea typeface="微软雅黑" pitchFamily="34" charset="-122"/>
            </a:endParaRPr>
          </a:p>
        </p:txBody>
      </p:sp>
      <p:sp>
        <p:nvSpPr>
          <p:cNvPr id="19" name="TextBox 18"/>
          <p:cNvSpPr txBox="1"/>
          <p:nvPr/>
        </p:nvSpPr>
        <p:spPr>
          <a:xfrm>
            <a:off x="5904185" y="3180913"/>
            <a:ext cx="1008038" cy="830997"/>
          </a:xfrm>
          <a:prstGeom prst="rect">
            <a:avLst/>
          </a:prstGeom>
          <a:noFill/>
        </p:spPr>
        <p:txBody>
          <a:bodyPr wrap="square" lIns="0" rtlCol="0">
            <a:spAutoFit/>
          </a:bodyPr>
          <a:lstStyle/>
          <a:p>
            <a:pPr>
              <a:lnSpc>
                <a:spcPct val="150000"/>
              </a:lnSpc>
            </a:pPr>
            <a:r>
              <a:rPr lang="zh-CN" altLang="en-US" sz="1600" dirty="0" smtClean="0">
                <a:latin typeface="微软雅黑" pitchFamily="34" charset="-122"/>
                <a:ea typeface="微软雅黑" pitchFamily="34" charset="-122"/>
              </a:rPr>
              <a:t>文本信息</a:t>
            </a:r>
            <a:endParaRPr lang="zh-CN" altLang="en-US" sz="1600" dirty="0">
              <a:latin typeface="微软雅黑" pitchFamily="34" charset="-122"/>
              <a:ea typeface="微软雅黑" pitchFamily="34" charset="-122"/>
            </a:endParaRPr>
          </a:p>
          <a:p>
            <a:pPr>
              <a:lnSpc>
                <a:spcPct val="150000"/>
              </a:lnSpc>
            </a:pPr>
            <a:endParaRPr lang="zh-CN" altLang="en-US" sz="1600" dirty="0">
              <a:latin typeface="微软雅黑" pitchFamily="34" charset="-122"/>
              <a:ea typeface="微软雅黑" pitchFamily="34" charset="-122"/>
            </a:endParaRPr>
          </a:p>
        </p:txBody>
      </p:sp>
      <p:sp>
        <p:nvSpPr>
          <p:cNvPr id="20" name="TextBox 19"/>
          <p:cNvSpPr txBox="1"/>
          <p:nvPr/>
        </p:nvSpPr>
        <p:spPr>
          <a:xfrm>
            <a:off x="7740389" y="3180913"/>
            <a:ext cx="1008038" cy="830997"/>
          </a:xfrm>
          <a:prstGeom prst="rect">
            <a:avLst/>
          </a:prstGeom>
          <a:noFill/>
        </p:spPr>
        <p:txBody>
          <a:bodyPr wrap="square" lIns="0" rtlCol="0">
            <a:spAutoFit/>
          </a:bodyPr>
          <a:lstStyle/>
          <a:p>
            <a:pPr>
              <a:lnSpc>
                <a:spcPct val="150000"/>
              </a:lnSpc>
            </a:pPr>
            <a:r>
              <a:rPr lang="zh-CN" altLang="en-US" sz="1600" dirty="0" smtClean="0">
                <a:latin typeface="微软雅黑" pitchFamily="34" charset="-122"/>
                <a:ea typeface="微软雅黑" pitchFamily="34" charset="-122"/>
              </a:rPr>
              <a:t>文本信息</a:t>
            </a:r>
            <a:endParaRPr lang="zh-CN" altLang="en-US" sz="1600" dirty="0">
              <a:latin typeface="微软雅黑" pitchFamily="34" charset="-122"/>
              <a:ea typeface="微软雅黑" pitchFamily="34" charset="-122"/>
            </a:endParaRPr>
          </a:p>
          <a:p>
            <a:pPr>
              <a:lnSpc>
                <a:spcPct val="150000"/>
              </a:lnSpc>
            </a:pPr>
            <a:endParaRPr lang="zh-CN" altLang="en-US" sz="1600" dirty="0">
              <a:latin typeface="微软雅黑" pitchFamily="34" charset="-122"/>
              <a:ea typeface="微软雅黑" pitchFamily="34" charset="-122"/>
            </a:endParaRPr>
          </a:p>
        </p:txBody>
      </p:sp>
      <p:sp>
        <p:nvSpPr>
          <p:cNvPr id="23" name="TextBox 22"/>
          <p:cNvSpPr txBox="1"/>
          <p:nvPr/>
        </p:nvSpPr>
        <p:spPr>
          <a:xfrm>
            <a:off x="649084" y="1059582"/>
            <a:ext cx="8027372" cy="1270220"/>
          </a:xfrm>
          <a:prstGeom prst="rect">
            <a:avLst/>
          </a:prstGeom>
          <a:noFill/>
        </p:spPr>
        <p:txBody>
          <a:bodyPr wrap="square" rtlCol="0">
            <a:spAutoFit/>
          </a:bodyPr>
          <a:lstStyle/>
          <a:p>
            <a:pPr>
              <a:lnSpc>
                <a:spcPct val="130000"/>
              </a:lnSpc>
            </a:pPr>
            <a:endParaRPr lang="en-US" altLang="zh-CN" b="1" dirty="0" smtClean="0">
              <a:latin typeface="微软雅黑" pitchFamily="34" charset="-122"/>
              <a:ea typeface="微软雅黑" pitchFamily="34" charset="-122"/>
            </a:endParaRPr>
          </a:p>
          <a:p>
            <a:pPr>
              <a:lnSpc>
                <a:spcPct val="120000"/>
              </a:lnSpc>
              <a:spcBef>
                <a:spcPts val="200"/>
              </a:spcBef>
              <a:spcAft>
                <a:spcPts val="60"/>
              </a:spcAft>
            </a:pPr>
            <a:r>
              <a:rPr lang="zh-CN" altLang="en-US" sz="1400" dirty="0">
                <a:latin typeface="微软雅黑" pitchFamily="34" charset="-122"/>
                <a:ea typeface="微软雅黑" pitchFamily="34" charset="-122"/>
                <a:sym typeface="微软雅黑" pitchFamily="34" charset="-122"/>
              </a:rPr>
              <a:t>点击此处添加文字描述，Penelope主要制作分享职场原创商务模板，PPT图表，力求作品</a:t>
            </a:r>
            <a:r>
              <a:rPr lang="zh-CN" altLang="en-US" sz="1400" dirty="0" smtClean="0">
                <a:latin typeface="微软雅黑" pitchFamily="34" charset="-122"/>
                <a:ea typeface="微软雅黑" pitchFamily="34" charset="-122"/>
                <a:sym typeface="微软雅黑" pitchFamily="34" charset="-122"/>
              </a:rPr>
              <a:t>精致，</a:t>
            </a:r>
            <a:r>
              <a:rPr lang="zh-CN" altLang="en-US" sz="1400" dirty="0">
                <a:latin typeface="微软雅黑" pitchFamily="34" charset="-122"/>
                <a:ea typeface="微软雅黑" pitchFamily="34" charset="-122"/>
                <a:sym typeface="微软雅黑" pitchFamily="34" charset="-122"/>
              </a:rPr>
              <a:t>点击此处添加文字描述，Penelope主要制作分享职场原创商务模板，PPT图表，力求作品精致</a:t>
            </a:r>
            <a:endParaRPr lang="zh-CN" altLang="en-US" sz="1400" dirty="0">
              <a:solidFill>
                <a:schemeClr val="bg1">
                  <a:lumMod val="50000"/>
                </a:schemeClr>
              </a:solidFill>
              <a:latin typeface="微软雅黑" pitchFamily="34" charset="-122"/>
              <a:ea typeface="微软雅黑" pitchFamily="34" charset="-122"/>
            </a:endParaRPr>
          </a:p>
          <a:p>
            <a:pPr>
              <a:lnSpc>
                <a:spcPct val="120000"/>
              </a:lnSpc>
              <a:spcBef>
                <a:spcPts val="200"/>
              </a:spcBef>
              <a:spcAft>
                <a:spcPts val="60"/>
              </a:spcAft>
            </a:pPr>
            <a:endParaRPr lang="zh-CN" altLang="en-US" sz="1400"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739881742"/>
      </p:ext>
    </p:extLst>
  </p:cSld>
  <p:clrMapOvr>
    <a:masterClrMapping/>
  </p:clrMapOvr>
  <mc:AlternateContent xmlns:mc="http://schemas.openxmlformats.org/markup-compatibility/2006" xmlns:p14="http://schemas.microsoft.com/office/powerpoint/2010/main">
    <mc:Choice Requires="p14">
      <p:transition spd="slow" p14:dur="1600" advTm="4720">
        <p14:conveyor dir="l"/>
      </p:transition>
    </mc:Choice>
    <mc:Fallback xmlns="">
      <p:transition spd="slow" advTm="47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 fill="hold"/>
                                        <p:tgtEl>
                                          <p:spTgt spid="8"/>
                                        </p:tgtEl>
                                        <p:attrNameLst>
                                          <p:attrName>ppt_x</p:attrName>
                                        </p:attrNameLst>
                                      </p:cBhvr>
                                      <p:tavLst>
                                        <p:tav tm="0">
                                          <p:val>
                                            <p:strVal val="1+#ppt_w/2"/>
                                          </p:val>
                                        </p:tav>
                                        <p:tav tm="100000">
                                          <p:val>
                                            <p:strVal val="#ppt_x"/>
                                          </p:val>
                                        </p:tav>
                                      </p:tavLst>
                                    </p:anim>
                                    <p:anim calcmode="lin" valueType="num">
                                      <p:cBhvr additive="base">
                                        <p:cTn id="8" dur="3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47" presetClass="entr" presetSubtype="0"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600"/>
                                        <p:tgtEl>
                                          <p:spTgt spid="23"/>
                                        </p:tgtEl>
                                      </p:cBhvr>
                                    </p:animEffect>
                                    <p:anim calcmode="lin" valueType="num">
                                      <p:cBhvr>
                                        <p:cTn id="13" dur="600" fill="hold"/>
                                        <p:tgtEl>
                                          <p:spTgt spid="23"/>
                                        </p:tgtEl>
                                        <p:attrNameLst>
                                          <p:attrName>ppt_x</p:attrName>
                                        </p:attrNameLst>
                                      </p:cBhvr>
                                      <p:tavLst>
                                        <p:tav tm="0">
                                          <p:val>
                                            <p:strVal val="#ppt_x"/>
                                          </p:val>
                                        </p:tav>
                                        <p:tav tm="100000">
                                          <p:val>
                                            <p:strVal val="#ppt_x"/>
                                          </p:val>
                                        </p:tav>
                                      </p:tavLst>
                                    </p:anim>
                                    <p:anim calcmode="lin" valueType="num">
                                      <p:cBhvr>
                                        <p:cTn id="14" dur="600" fill="hold"/>
                                        <p:tgtEl>
                                          <p:spTgt spid="23"/>
                                        </p:tgtEl>
                                        <p:attrNameLst>
                                          <p:attrName>ppt_y</p:attrName>
                                        </p:attrNameLst>
                                      </p:cBhvr>
                                      <p:tavLst>
                                        <p:tav tm="0">
                                          <p:val>
                                            <p:strVal val="#ppt_y-.1"/>
                                          </p:val>
                                        </p:tav>
                                        <p:tav tm="100000">
                                          <p:val>
                                            <p:strVal val="#ppt_y"/>
                                          </p:val>
                                        </p:tav>
                                      </p:tavLst>
                                    </p:anim>
                                  </p:childTnLst>
                                </p:cTn>
                              </p:par>
                            </p:childTnLst>
                          </p:cTn>
                        </p:par>
                        <p:par>
                          <p:cTn id="15" fill="hold">
                            <p:stCondLst>
                              <p:cond delay="9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300"/>
                                        <p:tgtEl>
                                          <p:spTgt spid="11"/>
                                        </p:tgtEl>
                                      </p:cBhvr>
                                    </p:animEffect>
                                  </p:childTnLst>
                                </p:cTn>
                              </p:par>
                              <p:par>
                                <p:cTn id="19" presetID="10" presetClass="entr" presetSubtype="0" fill="hold" grpId="0" nodeType="withEffect">
                                  <p:stCondLst>
                                    <p:cond delay="1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300"/>
                                        <p:tgtEl>
                                          <p:spTgt spid="12"/>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300"/>
                                        <p:tgtEl>
                                          <p:spTgt spid="13"/>
                                        </p:tgtEl>
                                      </p:cBhvr>
                                    </p:animEffect>
                                  </p:childTnLst>
                                </p:cTn>
                              </p:par>
                              <p:par>
                                <p:cTn id="25" presetID="10" presetClass="entr" presetSubtype="0" fill="hold" grpId="0" nodeType="withEffect">
                                  <p:stCondLst>
                                    <p:cond delay="3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300"/>
                                        <p:tgtEl>
                                          <p:spTgt spid="14"/>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300"/>
                                        <p:tgtEl>
                                          <p:spTgt spid="15"/>
                                        </p:tgtEl>
                                      </p:cBhvr>
                                    </p:animEffect>
                                  </p:childTnLst>
                                </p:cTn>
                              </p:par>
                            </p:childTnLst>
                          </p:cTn>
                        </p:par>
                        <p:par>
                          <p:cTn id="31" fill="hold">
                            <p:stCondLst>
                              <p:cond delay="1600"/>
                            </p:stCondLst>
                            <p:childTnLst>
                              <p:par>
                                <p:cTn id="32" presetID="22" presetClass="entr" presetSubtype="8" fill="hold"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left)">
                                      <p:cBhvr>
                                        <p:cTn id="34" dur="500"/>
                                        <p:tgtEl>
                                          <p:spTgt spid="10"/>
                                        </p:tgtEl>
                                      </p:cBhvr>
                                    </p:animEffect>
                                  </p:childTnLst>
                                </p:cTn>
                              </p:par>
                            </p:childTnLst>
                          </p:cTn>
                        </p:par>
                        <p:par>
                          <p:cTn id="35" fill="hold">
                            <p:stCondLst>
                              <p:cond delay="2100"/>
                            </p:stCondLst>
                            <p:childTnLst>
                              <p:par>
                                <p:cTn id="36" presetID="47"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600"/>
                                        <p:tgtEl>
                                          <p:spTgt spid="16"/>
                                        </p:tgtEl>
                                      </p:cBhvr>
                                    </p:animEffect>
                                    <p:anim calcmode="lin" valueType="num">
                                      <p:cBhvr>
                                        <p:cTn id="39" dur="600" fill="hold"/>
                                        <p:tgtEl>
                                          <p:spTgt spid="16"/>
                                        </p:tgtEl>
                                        <p:attrNameLst>
                                          <p:attrName>ppt_x</p:attrName>
                                        </p:attrNameLst>
                                      </p:cBhvr>
                                      <p:tavLst>
                                        <p:tav tm="0">
                                          <p:val>
                                            <p:strVal val="#ppt_x"/>
                                          </p:val>
                                        </p:tav>
                                        <p:tav tm="100000">
                                          <p:val>
                                            <p:strVal val="#ppt_x"/>
                                          </p:val>
                                        </p:tav>
                                      </p:tavLst>
                                    </p:anim>
                                    <p:anim calcmode="lin" valueType="num">
                                      <p:cBhvr>
                                        <p:cTn id="40" dur="600" fill="hold"/>
                                        <p:tgtEl>
                                          <p:spTgt spid="16"/>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600"/>
                                        <p:tgtEl>
                                          <p:spTgt spid="17"/>
                                        </p:tgtEl>
                                      </p:cBhvr>
                                    </p:animEffect>
                                    <p:anim calcmode="lin" valueType="num">
                                      <p:cBhvr>
                                        <p:cTn id="44" dur="600" fill="hold"/>
                                        <p:tgtEl>
                                          <p:spTgt spid="17"/>
                                        </p:tgtEl>
                                        <p:attrNameLst>
                                          <p:attrName>ppt_x</p:attrName>
                                        </p:attrNameLst>
                                      </p:cBhvr>
                                      <p:tavLst>
                                        <p:tav tm="0">
                                          <p:val>
                                            <p:strVal val="#ppt_x"/>
                                          </p:val>
                                        </p:tav>
                                        <p:tav tm="100000">
                                          <p:val>
                                            <p:strVal val="#ppt_x"/>
                                          </p:val>
                                        </p:tav>
                                      </p:tavLst>
                                    </p:anim>
                                    <p:anim calcmode="lin" valueType="num">
                                      <p:cBhvr>
                                        <p:cTn id="45" dur="600" fill="hold"/>
                                        <p:tgtEl>
                                          <p:spTgt spid="17"/>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600"/>
                                        <p:tgtEl>
                                          <p:spTgt spid="18"/>
                                        </p:tgtEl>
                                      </p:cBhvr>
                                    </p:animEffect>
                                    <p:anim calcmode="lin" valueType="num">
                                      <p:cBhvr>
                                        <p:cTn id="49" dur="600" fill="hold"/>
                                        <p:tgtEl>
                                          <p:spTgt spid="18"/>
                                        </p:tgtEl>
                                        <p:attrNameLst>
                                          <p:attrName>ppt_x</p:attrName>
                                        </p:attrNameLst>
                                      </p:cBhvr>
                                      <p:tavLst>
                                        <p:tav tm="0">
                                          <p:val>
                                            <p:strVal val="#ppt_x"/>
                                          </p:val>
                                        </p:tav>
                                        <p:tav tm="100000">
                                          <p:val>
                                            <p:strVal val="#ppt_x"/>
                                          </p:val>
                                        </p:tav>
                                      </p:tavLst>
                                    </p:anim>
                                    <p:anim calcmode="lin" valueType="num">
                                      <p:cBhvr>
                                        <p:cTn id="50" dur="600" fill="hold"/>
                                        <p:tgtEl>
                                          <p:spTgt spid="18"/>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600"/>
                                        <p:tgtEl>
                                          <p:spTgt spid="19"/>
                                        </p:tgtEl>
                                      </p:cBhvr>
                                    </p:animEffect>
                                    <p:anim calcmode="lin" valueType="num">
                                      <p:cBhvr>
                                        <p:cTn id="54" dur="600" fill="hold"/>
                                        <p:tgtEl>
                                          <p:spTgt spid="19"/>
                                        </p:tgtEl>
                                        <p:attrNameLst>
                                          <p:attrName>ppt_x</p:attrName>
                                        </p:attrNameLst>
                                      </p:cBhvr>
                                      <p:tavLst>
                                        <p:tav tm="0">
                                          <p:val>
                                            <p:strVal val="#ppt_x"/>
                                          </p:val>
                                        </p:tav>
                                        <p:tav tm="100000">
                                          <p:val>
                                            <p:strVal val="#ppt_x"/>
                                          </p:val>
                                        </p:tav>
                                      </p:tavLst>
                                    </p:anim>
                                    <p:anim calcmode="lin" valueType="num">
                                      <p:cBhvr>
                                        <p:cTn id="55" dur="600" fill="hold"/>
                                        <p:tgtEl>
                                          <p:spTgt spid="19"/>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600"/>
                                        <p:tgtEl>
                                          <p:spTgt spid="20"/>
                                        </p:tgtEl>
                                      </p:cBhvr>
                                    </p:animEffect>
                                    <p:anim calcmode="lin" valueType="num">
                                      <p:cBhvr>
                                        <p:cTn id="59" dur="600" fill="hold"/>
                                        <p:tgtEl>
                                          <p:spTgt spid="20"/>
                                        </p:tgtEl>
                                        <p:attrNameLst>
                                          <p:attrName>ppt_x</p:attrName>
                                        </p:attrNameLst>
                                      </p:cBhvr>
                                      <p:tavLst>
                                        <p:tav tm="0">
                                          <p:val>
                                            <p:strVal val="#ppt_x"/>
                                          </p:val>
                                        </p:tav>
                                        <p:tav tm="100000">
                                          <p:val>
                                            <p:strVal val="#ppt_x"/>
                                          </p:val>
                                        </p:tav>
                                      </p:tavLst>
                                    </p:anim>
                                    <p:anim calcmode="lin" valueType="num">
                                      <p:cBhvr>
                                        <p:cTn id="60" dur="6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2" grpId="0" animBg="1"/>
      <p:bldP spid="13" grpId="0" animBg="1"/>
      <p:bldP spid="14" grpId="0" animBg="1"/>
      <p:bldP spid="15" grpId="0" animBg="1"/>
      <p:bldP spid="16" grpId="0"/>
      <p:bldP spid="17" grpId="0"/>
      <p:bldP spid="18" grpId="0"/>
      <p:bldP spid="19" grpId="0"/>
      <p:bldP spid="20" grpId="0"/>
      <p:bldP spid="2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等腰三角形 36"/>
          <p:cNvSpPr/>
          <p:nvPr/>
        </p:nvSpPr>
        <p:spPr>
          <a:xfrm>
            <a:off x="3877878" y="1175004"/>
            <a:ext cx="1374647" cy="12018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 fmla="*/ 1944216 w 2035656"/>
              <a:gd name="connsiteY0" fmla="*/ 1676048 h 1767488"/>
              <a:gd name="connsiteX1" fmla="*/ 0 w 2035656"/>
              <a:gd name="connsiteY1" fmla="*/ 1676048 h 1767488"/>
              <a:gd name="connsiteX2" fmla="*/ 972108 w 2035656"/>
              <a:gd name="connsiteY2" fmla="*/ 0 h 1767488"/>
              <a:gd name="connsiteX3" fmla="*/ 2035656 w 2035656"/>
              <a:gd name="connsiteY3" fmla="*/ 1767488 h 1767488"/>
              <a:gd name="connsiteX0" fmla="*/ 0 w 2035656"/>
              <a:gd name="connsiteY0" fmla="*/ 1676048 h 1767488"/>
              <a:gd name="connsiteX1" fmla="*/ 972108 w 2035656"/>
              <a:gd name="connsiteY1" fmla="*/ 0 h 1767488"/>
              <a:gd name="connsiteX2" fmla="*/ 2035656 w 2035656"/>
              <a:gd name="connsiteY2" fmla="*/ 1767488 h 1767488"/>
              <a:gd name="connsiteX0" fmla="*/ 0 w 2000932"/>
              <a:gd name="connsiteY0" fmla="*/ 1676048 h 1709614"/>
              <a:gd name="connsiteX1" fmla="*/ 972108 w 2000932"/>
              <a:gd name="connsiteY1" fmla="*/ 0 h 1709614"/>
              <a:gd name="connsiteX2" fmla="*/ 2000932 w 2000932"/>
              <a:gd name="connsiteY2" fmla="*/ 1709614 h 1709614"/>
              <a:gd name="connsiteX0" fmla="*/ 0 w 1966208"/>
              <a:gd name="connsiteY0" fmla="*/ 1676048 h 1676048"/>
              <a:gd name="connsiteX1" fmla="*/ 972108 w 1966208"/>
              <a:gd name="connsiteY1" fmla="*/ 0 h 1676048"/>
              <a:gd name="connsiteX2" fmla="*/ 1966208 w 1966208"/>
              <a:gd name="connsiteY2" fmla="*/ 1628591 h 1676048"/>
              <a:gd name="connsiteX0" fmla="*/ 0 w 2024082"/>
              <a:gd name="connsiteY0" fmla="*/ 1676048 h 1698039"/>
              <a:gd name="connsiteX1" fmla="*/ 972108 w 2024082"/>
              <a:gd name="connsiteY1" fmla="*/ 0 h 1698039"/>
              <a:gd name="connsiteX2" fmla="*/ 2024082 w 2024082"/>
              <a:gd name="connsiteY2" fmla="*/ 1698039 h 1698039"/>
              <a:gd name="connsiteX0" fmla="*/ 0 w 1942196"/>
              <a:gd name="connsiteY0" fmla="*/ 1676048 h 1698039"/>
              <a:gd name="connsiteX1" fmla="*/ 972108 w 1942196"/>
              <a:gd name="connsiteY1" fmla="*/ 0 h 1698039"/>
              <a:gd name="connsiteX2" fmla="*/ 1942196 w 1942196"/>
              <a:gd name="connsiteY2" fmla="*/ 1698039 h 1698039"/>
            </a:gdLst>
            <a:ahLst/>
            <a:cxnLst>
              <a:cxn ang="0">
                <a:pos x="connsiteX0" y="connsiteY0"/>
              </a:cxn>
              <a:cxn ang="0">
                <a:pos x="connsiteX1" y="connsiteY1"/>
              </a:cxn>
              <a:cxn ang="0">
                <a:pos x="connsiteX2" y="connsiteY2"/>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tx1">
                <a:lumMod val="50000"/>
                <a:lumOff val="50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6"/>
          <p:cNvSpPr/>
          <p:nvPr/>
        </p:nvSpPr>
        <p:spPr>
          <a:xfrm rot="7176392">
            <a:off x="4723918" y="2660842"/>
            <a:ext cx="1374647" cy="12018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 fmla="*/ 1944216 w 2035656"/>
              <a:gd name="connsiteY0" fmla="*/ 1676048 h 1767488"/>
              <a:gd name="connsiteX1" fmla="*/ 0 w 2035656"/>
              <a:gd name="connsiteY1" fmla="*/ 1676048 h 1767488"/>
              <a:gd name="connsiteX2" fmla="*/ 972108 w 2035656"/>
              <a:gd name="connsiteY2" fmla="*/ 0 h 1767488"/>
              <a:gd name="connsiteX3" fmla="*/ 2035656 w 2035656"/>
              <a:gd name="connsiteY3" fmla="*/ 1767488 h 1767488"/>
              <a:gd name="connsiteX0" fmla="*/ 0 w 2035656"/>
              <a:gd name="connsiteY0" fmla="*/ 1676048 h 1767488"/>
              <a:gd name="connsiteX1" fmla="*/ 972108 w 2035656"/>
              <a:gd name="connsiteY1" fmla="*/ 0 h 1767488"/>
              <a:gd name="connsiteX2" fmla="*/ 2035656 w 2035656"/>
              <a:gd name="connsiteY2" fmla="*/ 1767488 h 1767488"/>
              <a:gd name="connsiteX0" fmla="*/ 0 w 2000932"/>
              <a:gd name="connsiteY0" fmla="*/ 1676048 h 1709614"/>
              <a:gd name="connsiteX1" fmla="*/ 972108 w 2000932"/>
              <a:gd name="connsiteY1" fmla="*/ 0 h 1709614"/>
              <a:gd name="connsiteX2" fmla="*/ 2000932 w 2000932"/>
              <a:gd name="connsiteY2" fmla="*/ 1709614 h 1709614"/>
              <a:gd name="connsiteX0" fmla="*/ 0 w 1966208"/>
              <a:gd name="connsiteY0" fmla="*/ 1676048 h 1676048"/>
              <a:gd name="connsiteX1" fmla="*/ 972108 w 1966208"/>
              <a:gd name="connsiteY1" fmla="*/ 0 h 1676048"/>
              <a:gd name="connsiteX2" fmla="*/ 1966208 w 1966208"/>
              <a:gd name="connsiteY2" fmla="*/ 1628591 h 1676048"/>
              <a:gd name="connsiteX0" fmla="*/ 0 w 2024082"/>
              <a:gd name="connsiteY0" fmla="*/ 1676048 h 1698039"/>
              <a:gd name="connsiteX1" fmla="*/ 972108 w 2024082"/>
              <a:gd name="connsiteY1" fmla="*/ 0 h 1698039"/>
              <a:gd name="connsiteX2" fmla="*/ 2024082 w 2024082"/>
              <a:gd name="connsiteY2" fmla="*/ 1698039 h 1698039"/>
              <a:gd name="connsiteX0" fmla="*/ 0 w 1942196"/>
              <a:gd name="connsiteY0" fmla="*/ 1676048 h 1698039"/>
              <a:gd name="connsiteX1" fmla="*/ 972108 w 1942196"/>
              <a:gd name="connsiteY1" fmla="*/ 0 h 1698039"/>
              <a:gd name="connsiteX2" fmla="*/ 1942196 w 1942196"/>
              <a:gd name="connsiteY2" fmla="*/ 1698039 h 1698039"/>
            </a:gdLst>
            <a:ahLst/>
            <a:cxnLst>
              <a:cxn ang="0">
                <a:pos x="connsiteX0" y="connsiteY0"/>
              </a:cxn>
              <a:cxn ang="0">
                <a:pos x="connsiteX1" y="connsiteY1"/>
              </a:cxn>
              <a:cxn ang="0">
                <a:pos x="connsiteX2" y="connsiteY2"/>
              </a:cxn>
            </a:cxnLst>
            <a:rect l="l" t="t" r="r" b="b"/>
            <a:pathLst>
              <a:path w="1942196" h="1698039">
                <a:moveTo>
                  <a:pt x="0" y="1676048"/>
                </a:moveTo>
                <a:lnTo>
                  <a:pt x="972108" y="0"/>
                </a:lnTo>
                <a:cubicBezTo>
                  <a:pt x="1296144" y="558683"/>
                  <a:pt x="1942196" y="1698039"/>
                  <a:pt x="1942196" y="1698039"/>
                </a:cubicBezTo>
              </a:path>
            </a:pathLst>
          </a:custGeom>
          <a:noFill/>
          <a:ln w="101600">
            <a:solidFill>
              <a:srgbClr val="00B0F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36"/>
          <p:cNvSpPr/>
          <p:nvPr/>
        </p:nvSpPr>
        <p:spPr>
          <a:xfrm rot="14423608" flipH="1">
            <a:off x="2982301" y="2678580"/>
            <a:ext cx="1374647" cy="12018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 fmla="*/ 1944216 w 2035656"/>
              <a:gd name="connsiteY0" fmla="*/ 1676048 h 1767488"/>
              <a:gd name="connsiteX1" fmla="*/ 0 w 2035656"/>
              <a:gd name="connsiteY1" fmla="*/ 1676048 h 1767488"/>
              <a:gd name="connsiteX2" fmla="*/ 972108 w 2035656"/>
              <a:gd name="connsiteY2" fmla="*/ 0 h 1767488"/>
              <a:gd name="connsiteX3" fmla="*/ 2035656 w 2035656"/>
              <a:gd name="connsiteY3" fmla="*/ 1767488 h 1767488"/>
              <a:gd name="connsiteX0" fmla="*/ 0 w 2035656"/>
              <a:gd name="connsiteY0" fmla="*/ 1676048 h 1767488"/>
              <a:gd name="connsiteX1" fmla="*/ 972108 w 2035656"/>
              <a:gd name="connsiteY1" fmla="*/ 0 h 1767488"/>
              <a:gd name="connsiteX2" fmla="*/ 2035656 w 2035656"/>
              <a:gd name="connsiteY2" fmla="*/ 1767488 h 1767488"/>
              <a:gd name="connsiteX0" fmla="*/ 0 w 2000932"/>
              <a:gd name="connsiteY0" fmla="*/ 1676048 h 1709614"/>
              <a:gd name="connsiteX1" fmla="*/ 972108 w 2000932"/>
              <a:gd name="connsiteY1" fmla="*/ 0 h 1709614"/>
              <a:gd name="connsiteX2" fmla="*/ 2000932 w 2000932"/>
              <a:gd name="connsiteY2" fmla="*/ 1709614 h 1709614"/>
              <a:gd name="connsiteX0" fmla="*/ 0 w 1966208"/>
              <a:gd name="connsiteY0" fmla="*/ 1676048 h 1676048"/>
              <a:gd name="connsiteX1" fmla="*/ 972108 w 1966208"/>
              <a:gd name="connsiteY1" fmla="*/ 0 h 1676048"/>
              <a:gd name="connsiteX2" fmla="*/ 1966208 w 1966208"/>
              <a:gd name="connsiteY2" fmla="*/ 1628591 h 1676048"/>
              <a:gd name="connsiteX0" fmla="*/ 0 w 2024082"/>
              <a:gd name="connsiteY0" fmla="*/ 1676048 h 1698039"/>
              <a:gd name="connsiteX1" fmla="*/ 972108 w 2024082"/>
              <a:gd name="connsiteY1" fmla="*/ 0 h 1698039"/>
              <a:gd name="connsiteX2" fmla="*/ 2024082 w 2024082"/>
              <a:gd name="connsiteY2" fmla="*/ 1698039 h 1698039"/>
              <a:gd name="connsiteX0" fmla="*/ 0 w 1942196"/>
              <a:gd name="connsiteY0" fmla="*/ 1676048 h 1698039"/>
              <a:gd name="connsiteX1" fmla="*/ 972108 w 1942196"/>
              <a:gd name="connsiteY1" fmla="*/ 0 h 1698039"/>
              <a:gd name="connsiteX2" fmla="*/ 1942196 w 1942196"/>
              <a:gd name="connsiteY2" fmla="*/ 1698039 h 1698039"/>
            </a:gdLst>
            <a:ahLst/>
            <a:cxnLst>
              <a:cxn ang="0">
                <a:pos x="connsiteX0" y="connsiteY0"/>
              </a:cxn>
              <a:cxn ang="0">
                <a:pos x="connsiteX1" y="connsiteY1"/>
              </a:cxn>
              <a:cxn ang="0">
                <a:pos x="connsiteX2" y="connsiteY2"/>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tx1">
                <a:lumMod val="50000"/>
                <a:lumOff val="50000"/>
              </a:schemeClr>
            </a:solidFill>
            <a:headEnd type="triangle"/>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5724128" y="1948059"/>
            <a:ext cx="2580493" cy="1338828"/>
          </a:xfrm>
          <a:prstGeom prst="rect">
            <a:avLst/>
          </a:prstGeom>
          <a:noFill/>
        </p:spPr>
        <p:txBody>
          <a:bodyPr wrap="square" rtlCol="0">
            <a:spAutoFit/>
          </a:bodyPr>
          <a:lstStyle/>
          <a:p>
            <a:pPr>
              <a:lnSpc>
                <a:spcPct val="150000"/>
              </a:lnSpc>
            </a:pPr>
            <a:r>
              <a:rPr lang="en-US" altLang="zh-CN" dirty="0" smtClean="0">
                <a:solidFill>
                  <a:srgbClr val="0C68CE"/>
                </a:solidFill>
                <a:latin typeface="微软雅黑" pitchFamily="34" charset="-122"/>
                <a:ea typeface="微软雅黑" pitchFamily="34" charset="-122"/>
              </a:rPr>
              <a:t>01 </a:t>
            </a:r>
            <a:r>
              <a:rPr lang="zh-CN" altLang="en-US" dirty="0" smtClean="0">
                <a:solidFill>
                  <a:srgbClr val="0C68CE"/>
                </a:solidFill>
                <a:latin typeface="微软雅黑" pitchFamily="34" charset="-122"/>
                <a:ea typeface="微软雅黑" pitchFamily="34" charset="-122"/>
              </a:rPr>
              <a:t>说明性文字</a:t>
            </a:r>
            <a:endParaRPr lang="en-US" altLang="zh-CN" dirty="0" smtClean="0">
              <a:solidFill>
                <a:srgbClr val="0C68CE"/>
              </a:solidFill>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说明性</a:t>
            </a:r>
            <a:r>
              <a:rPr lang="zh-CN" altLang="en-US" sz="1200" dirty="0" smtClean="0">
                <a:latin typeface="微软雅黑" pitchFamily="34" charset="-122"/>
                <a:ea typeface="微软雅黑" pitchFamily="34" charset="-122"/>
              </a:rPr>
              <a:t>文字说明</a:t>
            </a:r>
            <a:r>
              <a:rPr lang="zh-CN" altLang="en-US" sz="1200" dirty="0">
                <a:latin typeface="微软雅黑" pitchFamily="34" charset="-122"/>
                <a:ea typeface="微软雅黑" pitchFamily="34" charset="-122"/>
              </a:rPr>
              <a:t>性</a:t>
            </a: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a:t>
            </a:r>
            <a:r>
              <a:rPr lang="zh-CN" altLang="en-US" sz="1200" dirty="0" smtClean="0">
                <a:latin typeface="微软雅黑" pitchFamily="34" charset="-122"/>
                <a:ea typeface="微软雅黑" pitchFamily="34" charset="-122"/>
              </a:rPr>
              <a:t>性</a:t>
            </a:r>
            <a:endParaRPr lang="en-US" altLang="zh-CN" sz="1200" dirty="0" smtClean="0">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文字说明性文字说明性文字说明性</a:t>
            </a:r>
          </a:p>
          <a:p>
            <a:pPr>
              <a:lnSpc>
                <a:spcPct val="150000"/>
              </a:lnSpc>
            </a:pPr>
            <a:endParaRPr lang="zh-CN" altLang="en-US" sz="1200" dirty="0">
              <a:latin typeface="微软雅黑" pitchFamily="34" charset="-122"/>
              <a:ea typeface="微软雅黑" pitchFamily="34" charset="-122"/>
            </a:endParaRPr>
          </a:p>
        </p:txBody>
      </p:sp>
      <p:sp>
        <p:nvSpPr>
          <p:cNvPr id="44" name="TextBox 43"/>
          <p:cNvSpPr txBox="1"/>
          <p:nvPr/>
        </p:nvSpPr>
        <p:spPr>
          <a:xfrm>
            <a:off x="971600" y="1948059"/>
            <a:ext cx="2580493" cy="1338828"/>
          </a:xfrm>
          <a:prstGeom prst="rect">
            <a:avLst/>
          </a:prstGeom>
          <a:noFill/>
        </p:spPr>
        <p:txBody>
          <a:bodyPr wrap="square" rtlCol="0">
            <a:spAutoFit/>
          </a:bodyPr>
          <a:lstStyle/>
          <a:p>
            <a:pPr algn="r">
              <a:lnSpc>
                <a:spcPct val="150000"/>
              </a:lnSpc>
            </a:pPr>
            <a:r>
              <a:rPr lang="en-US" altLang="zh-CN" dirty="0" smtClean="0">
                <a:solidFill>
                  <a:srgbClr val="0C68CE"/>
                </a:solidFill>
                <a:latin typeface="微软雅黑" pitchFamily="34" charset="-122"/>
                <a:ea typeface="微软雅黑" pitchFamily="34" charset="-122"/>
              </a:rPr>
              <a:t>02 </a:t>
            </a:r>
            <a:r>
              <a:rPr lang="zh-CN" altLang="en-US" dirty="0" smtClean="0">
                <a:solidFill>
                  <a:srgbClr val="0C68CE"/>
                </a:solidFill>
                <a:latin typeface="微软雅黑" pitchFamily="34" charset="-122"/>
                <a:ea typeface="微软雅黑" pitchFamily="34" charset="-122"/>
              </a:rPr>
              <a:t>说明性文字</a:t>
            </a:r>
            <a:endParaRPr lang="en-US" altLang="zh-CN" dirty="0" smtClean="0">
              <a:solidFill>
                <a:srgbClr val="0C68CE"/>
              </a:solidFill>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说明性</a:t>
            </a:r>
            <a:r>
              <a:rPr lang="zh-CN" altLang="en-US" sz="1200" dirty="0" smtClean="0">
                <a:latin typeface="微软雅黑" pitchFamily="34" charset="-122"/>
                <a:ea typeface="微软雅黑" pitchFamily="34" charset="-122"/>
              </a:rPr>
              <a:t>文字说明</a:t>
            </a:r>
            <a:r>
              <a:rPr lang="zh-CN" altLang="en-US" sz="1200" dirty="0">
                <a:latin typeface="微软雅黑" pitchFamily="34" charset="-122"/>
                <a:ea typeface="微软雅黑" pitchFamily="34" charset="-122"/>
              </a:rPr>
              <a:t>性</a:t>
            </a: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a:t>
            </a:r>
            <a:r>
              <a:rPr lang="zh-CN" altLang="en-US" sz="1200" dirty="0" smtClean="0">
                <a:latin typeface="微软雅黑" pitchFamily="34" charset="-122"/>
                <a:ea typeface="微软雅黑" pitchFamily="34" charset="-122"/>
              </a:rPr>
              <a:t>性</a:t>
            </a:r>
            <a:endParaRPr lang="en-US" altLang="zh-CN" sz="1200" dirty="0" smtClean="0">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文字说明性文字说明性文字说明性</a:t>
            </a:r>
          </a:p>
          <a:p>
            <a:pPr>
              <a:lnSpc>
                <a:spcPct val="150000"/>
              </a:lnSpc>
            </a:pPr>
            <a:endParaRPr lang="zh-CN" altLang="en-US" sz="1200" dirty="0">
              <a:latin typeface="微软雅黑" pitchFamily="34" charset="-122"/>
              <a:ea typeface="微软雅黑" pitchFamily="34" charset="-122"/>
            </a:endParaRPr>
          </a:p>
        </p:txBody>
      </p:sp>
      <p:sp>
        <p:nvSpPr>
          <p:cNvPr id="45" name="TextBox 44"/>
          <p:cNvSpPr txBox="1"/>
          <p:nvPr/>
        </p:nvSpPr>
        <p:spPr>
          <a:xfrm>
            <a:off x="3281753" y="3651870"/>
            <a:ext cx="2580493" cy="1338828"/>
          </a:xfrm>
          <a:prstGeom prst="rect">
            <a:avLst/>
          </a:prstGeom>
          <a:noFill/>
        </p:spPr>
        <p:txBody>
          <a:bodyPr wrap="square" rtlCol="0">
            <a:spAutoFit/>
          </a:bodyPr>
          <a:lstStyle/>
          <a:p>
            <a:pPr algn="ctr">
              <a:lnSpc>
                <a:spcPct val="150000"/>
              </a:lnSpc>
            </a:pPr>
            <a:r>
              <a:rPr lang="en-US" altLang="zh-CN" dirty="0" smtClean="0">
                <a:solidFill>
                  <a:srgbClr val="0C68CE"/>
                </a:solidFill>
                <a:latin typeface="微软雅黑" pitchFamily="34" charset="-122"/>
                <a:ea typeface="微软雅黑" pitchFamily="34" charset="-122"/>
              </a:rPr>
              <a:t>03 </a:t>
            </a:r>
            <a:r>
              <a:rPr lang="zh-CN" altLang="en-US" dirty="0" smtClean="0">
                <a:solidFill>
                  <a:srgbClr val="0C68CE"/>
                </a:solidFill>
                <a:latin typeface="微软雅黑" pitchFamily="34" charset="-122"/>
                <a:ea typeface="微软雅黑" pitchFamily="34" charset="-122"/>
              </a:rPr>
              <a:t>说明性文字</a:t>
            </a:r>
            <a:endParaRPr lang="en-US" altLang="zh-CN" dirty="0" smtClean="0">
              <a:solidFill>
                <a:srgbClr val="0C68CE"/>
              </a:solidFill>
              <a:latin typeface="微软雅黑" pitchFamily="34" charset="-122"/>
              <a:ea typeface="微软雅黑" pitchFamily="34" charset="-122"/>
            </a:endParaRPr>
          </a:p>
          <a:p>
            <a:pPr algn="ctr">
              <a:lnSpc>
                <a:spcPct val="150000"/>
              </a:lnSpc>
            </a:pP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说明性</a:t>
            </a:r>
            <a:r>
              <a:rPr lang="zh-CN" altLang="en-US" sz="1200" dirty="0" smtClean="0">
                <a:latin typeface="微软雅黑" pitchFamily="34" charset="-122"/>
                <a:ea typeface="微软雅黑" pitchFamily="34" charset="-122"/>
              </a:rPr>
              <a:t>文字说明</a:t>
            </a:r>
            <a:r>
              <a:rPr lang="zh-CN" altLang="en-US" sz="1200" dirty="0">
                <a:latin typeface="微软雅黑" pitchFamily="34" charset="-122"/>
                <a:ea typeface="微软雅黑" pitchFamily="34" charset="-122"/>
              </a:rPr>
              <a:t>性</a:t>
            </a:r>
            <a:r>
              <a:rPr lang="zh-CN" altLang="en-US" sz="1200" dirty="0" smtClean="0">
                <a:latin typeface="微软雅黑" pitchFamily="34" charset="-122"/>
                <a:ea typeface="微软雅黑" pitchFamily="34" charset="-122"/>
              </a:rPr>
              <a:t>文字</a:t>
            </a:r>
            <a:r>
              <a:rPr lang="zh-CN" altLang="en-US" sz="1200" dirty="0">
                <a:latin typeface="微软雅黑" pitchFamily="34" charset="-122"/>
                <a:ea typeface="微软雅黑" pitchFamily="34" charset="-122"/>
              </a:rPr>
              <a:t>说明</a:t>
            </a:r>
            <a:r>
              <a:rPr lang="zh-CN" altLang="en-US" sz="1200" dirty="0" smtClean="0">
                <a:latin typeface="微软雅黑" pitchFamily="34" charset="-122"/>
                <a:ea typeface="微软雅黑" pitchFamily="34" charset="-122"/>
              </a:rPr>
              <a:t>性</a:t>
            </a:r>
            <a:endParaRPr lang="en-US" altLang="zh-CN" sz="1200" dirty="0" smtClean="0">
              <a:latin typeface="微软雅黑" pitchFamily="34" charset="-122"/>
              <a:ea typeface="微软雅黑" pitchFamily="34" charset="-122"/>
            </a:endParaRPr>
          </a:p>
          <a:p>
            <a:pPr>
              <a:lnSpc>
                <a:spcPct val="150000"/>
              </a:lnSpc>
            </a:pPr>
            <a:r>
              <a:rPr lang="zh-CN" altLang="en-US" sz="1200" dirty="0" smtClean="0">
                <a:latin typeface="微软雅黑" pitchFamily="34" charset="-122"/>
                <a:ea typeface="微软雅黑" pitchFamily="34" charset="-122"/>
              </a:rPr>
              <a:t>文字说明性文字说明性文字说明性</a:t>
            </a:r>
          </a:p>
          <a:p>
            <a:pPr>
              <a:lnSpc>
                <a:spcPct val="150000"/>
              </a:lnSpc>
            </a:pPr>
            <a:endParaRPr lang="zh-CN" altLang="en-US" sz="1200" dirty="0">
              <a:latin typeface="微软雅黑" pitchFamily="34" charset="-122"/>
              <a:ea typeface="微软雅黑" pitchFamily="34" charset="-122"/>
            </a:endParaRPr>
          </a:p>
        </p:txBody>
      </p:sp>
      <p:sp>
        <p:nvSpPr>
          <p:cNvPr id="10" name="TextBox 9"/>
          <p:cNvSpPr txBox="1"/>
          <p:nvPr/>
        </p:nvSpPr>
        <p:spPr>
          <a:xfrm>
            <a:off x="467544" y="731778"/>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5.3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1748503006"/>
      </p:ext>
    </p:extLst>
  </p:cSld>
  <p:clrMapOvr>
    <a:masterClrMapping/>
  </p:clrMapOvr>
  <mc:AlternateContent xmlns:mc="http://schemas.openxmlformats.org/markup-compatibility/2006" xmlns:p14="http://schemas.microsoft.com/office/powerpoint/2010/main">
    <mc:Choice Requires="p14">
      <p:transition spd="slow" p14:dur="1600" advTm="4379">
        <p14:conveyor dir="l"/>
      </p:transition>
    </mc:Choice>
    <mc:Fallback xmlns="">
      <p:transition spd="slow" advTm="43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300" fill="hold"/>
                                        <p:tgtEl>
                                          <p:spTgt spid="10"/>
                                        </p:tgtEl>
                                        <p:attrNameLst>
                                          <p:attrName>ppt_x</p:attrName>
                                        </p:attrNameLst>
                                      </p:cBhvr>
                                      <p:tavLst>
                                        <p:tav tm="0">
                                          <p:val>
                                            <p:strVal val="1+#ppt_w/2"/>
                                          </p:val>
                                        </p:tav>
                                        <p:tav tm="100000">
                                          <p:val>
                                            <p:strVal val="#ppt_x"/>
                                          </p:val>
                                        </p:tav>
                                      </p:tavLst>
                                    </p:anim>
                                    <p:anim calcmode="lin" valueType="num">
                                      <p:cBhvr additive="base">
                                        <p:cTn id="8" dur="300" fill="hold"/>
                                        <p:tgtEl>
                                          <p:spTgt spid="10"/>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750"/>
                                        <p:tgtEl>
                                          <p:spTgt spid="37"/>
                                        </p:tgtEl>
                                      </p:cBhvr>
                                    </p:animEffect>
                                  </p:childTnLst>
                                </p:cTn>
                              </p:par>
                              <p:par>
                                <p:cTn id="12" presetID="22" presetClass="entr" presetSubtype="2" fill="hold" grpId="0" nodeType="withEffect">
                                  <p:stCondLst>
                                    <p:cond delay="250"/>
                                  </p:stCondLst>
                                  <p:childTnLst>
                                    <p:set>
                                      <p:cBhvr>
                                        <p:cTn id="13" dur="1" fill="hold">
                                          <p:stCondLst>
                                            <p:cond delay="0"/>
                                          </p:stCondLst>
                                        </p:cTn>
                                        <p:tgtEl>
                                          <p:spTgt spid="43"/>
                                        </p:tgtEl>
                                        <p:attrNameLst>
                                          <p:attrName>style.visibility</p:attrName>
                                        </p:attrNameLst>
                                      </p:cBhvr>
                                      <p:to>
                                        <p:strVal val="visible"/>
                                      </p:to>
                                    </p:set>
                                    <p:animEffect transition="in" filter="wipe(right)">
                                      <p:cBhvr>
                                        <p:cTn id="14" dur="500"/>
                                        <p:tgtEl>
                                          <p:spTgt spid="43"/>
                                        </p:tgtEl>
                                      </p:cBhvr>
                                    </p:animEffect>
                                  </p:childTnLst>
                                </p:cTn>
                              </p:par>
                            </p:childTnLst>
                          </p:cTn>
                        </p:par>
                        <p:par>
                          <p:cTn id="15" fill="hold">
                            <p:stCondLst>
                              <p:cond delay="750"/>
                            </p:stCondLst>
                            <p:childTnLst>
                              <p:par>
                                <p:cTn id="16" presetID="22" presetClass="entr" presetSubtype="1"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up)">
                                      <p:cBhvr>
                                        <p:cTn id="18" dur="750"/>
                                        <p:tgtEl>
                                          <p:spTgt spid="40"/>
                                        </p:tgtEl>
                                      </p:cBhvr>
                                    </p:animEffect>
                                  </p:childTnLst>
                                </p:cTn>
                              </p:par>
                              <p:par>
                                <p:cTn id="19" presetID="42" presetClass="entr" presetSubtype="0" fill="hold" grpId="0" nodeType="withEffect">
                                  <p:stCondLst>
                                    <p:cond delay="25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22" presetClass="entr" presetSubtype="2" fill="hold" grpId="0" nodeType="after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wipe(right)">
                                      <p:cBhvr>
                                        <p:cTn id="27" dur="750"/>
                                        <p:tgtEl>
                                          <p:spTgt spid="41"/>
                                        </p:tgtEl>
                                      </p:cBhvr>
                                    </p:animEffect>
                                  </p:childTnLst>
                                </p:cTn>
                              </p:par>
                              <p:par>
                                <p:cTn id="28" presetID="22" presetClass="entr" presetSubtype="8" fill="hold" grpId="0" nodeType="withEffect">
                                  <p:stCondLst>
                                    <p:cond delay="25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0" grpId="0" animBg="1"/>
      <p:bldP spid="41" grpId="0" animBg="1"/>
      <p:bldP spid="43" grpId="0"/>
      <p:bldP spid="44" grpId="0"/>
      <p:bldP spid="45"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Oval 60">
            <a:hlinkClick r:id="rId3"/>
          </p:cNvPr>
          <p:cNvSpPr>
            <a:spLocks noChangeArrowheads="1"/>
          </p:cNvSpPr>
          <p:nvPr/>
        </p:nvSpPr>
        <p:spPr bwMode="auto">
          <a:xfrm>
            <a:off x="4473277" y="2392657"/>
            <a:ext cx="332834" cy="392997"/>
          </a:xfrm>
          <a:prstGeom prst="ellipse">
            <a:avLst/>
          </a:prstGeom>
          <a:solidFill>
            <a:srgbClr val="0079C5">
              <a:alpha val="0"/>
            </a:srgbClr>
          </a:solidFill>
          <a:ln w="33338">
            <a:noFill/>
            <a:miter lim="800000"/>
            <a:headEnd/>
            <a:tailEnd/>
          </a:ln>
        </p:spPr>
        <p:txBody>
          <a:bodyPr lIns="68544" tIns="34272" rIns="68544" bIns="34272"/>
          <a:lstStyle/>
          <a:p>
            <a:pPr fontAlgn="base">
              <a:spcBef>
                <a:spcPct val="0"/>
              </a:spcBef>
              <a:spcAft>
                <a:spcPct val="0"/>
              </a:spcAft>
            </a:pPr>
            <a:endParaRPr lang="zh-CN" altLang="en-US" smtClean="0">
              <a:solidFill>
                <a:srgbClr val="000000"/>
              </a:solidFill>
              <a:latin typeface="Arial" pitchFamily="34" charset="0"/>
            </a:endParaRPr>
          </a:p>
        </p:txBody>
      </p:sp>
      <p:sp>
        <p:nvSpPr>
          <p:cNvPr id="85" name="Oval 61">
            <a:hlinkClick r:id="rId4"/>
          </p:cNvPr>
          <p:cNvSpPr>
            <a:spLocks noChangeArrowheads="1"/>
          </p:cNvSpPr>
          <p:nvPr/>
        </p:nvSpPr>
        <p:spPr bwMode="auto">
          <a:xfrm>
            <a:off x="4482244" y="2999121"/>
            <a:ext cx="314901" cy="391211"/>
          </a:xfrm>
          <a:prstGeom prst="ellipse">
            <a:avLst/>
          </a:prstGeom>
          <a:solidFill>
            <a:srgbClr val="0079C5">
              <a:alpha val="0"/>
            </a:srgbClr>
          </a:solidFill>
          <a:ln w="33338">
            <a:noFill/>
            <a:miter lim="800000"/>
            <a:headEnd/>
            <a:tailEnd/>
          </a:ln>
        </p:spPr>
        <p:txBody>
          <a:bodyPr lIns="68544" tIns="34272" rIns="68544" bIns="34272"/>
          <a:lstStyle/>
          <a:p>
            <a:pPr fontAlgn="base">
              <a:spcBef>
                <a:spcPct val="0"/>
              </a:spcBef>
              <a:spcAft>
                <a:spcPct val="0"/>
              </a:spcAft>
            </a:pPr>
            <a:endParaRPr lang="zh-CN" altLang="en-US" smtClean="0">
              <a:solidFill>
                <a:srgbClr val="000000"/>
              </a:solidFill>
              <a:latin typeface="Arial" pitchFamily="34" charset="0"/>
            </a:endParaRPr>
          </a:p>
        </p:txBody>
      </p:sp>
      <p:sp>
        <p:nvSpPr>
          <p:cNvPr id="86" name="矩形​​ 5"/>
          <p:cNvSpPr>
            <a:spLocks noChangeArrowheads="1"/>
          </p:cNvSpPr>
          <p:nvPr/>
        </p:nvSpPr>
        <p:spPr bwMode="auto">
          <a:xfrm>
            <a:off x="-36512" y="663747"/>
            <a:ext cx="9180512" cy="3060131"/>
          </a:xfrm>
          <a:prstGeom prst="rect">
            <a:avLst/>
          </a:prstGeom>
          <a:solidFill>
            <a:schemeClr val="tx2">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2" tIns="34281" rIns="68562" bIns="34281" rtlCol="0" anchor="ctr"/>
          <a:lstStyle/>
          <a:p>
            <a:pPr algn="ctr"/>
            <a:endParaRPr lang="zh-CN" altLang="zh-CN" dirty="0">
              <a:solidFill>
                <a:schemeClr val="lt1"/>
              </a:solidFill>
              <a:sym typeface="Arial" pitchFamily="34" charset="0"/>
            </a:endParaRPr>
          </a:p>
        </p:txBody>
      </p:sp>
      <p:sp>
        <p:nvSpPr>
          <p:cNvPr id="87" name="Line 33"/>
          <p:cNvSpPr>
            <a:spLocks noChangeShapeType="1"/>
          </p:cNvSpPr>
          <p:nvPr/>
        </p:nvSpPr>
        <p:spPr bwMode="auto">
          <a:xfrm flipV="1">
            <a:off x="4638504" y="1578078"/>
            <a:ext cx="1190" cy="2025722"/>
          </a:xfrm>
          <a:prstGeom prst="line">
            <a:avLst/>
          </a:prstGeom>
          <a:noFill/>
          <a:ln w="33338">
            <a:solidFill>
              <a:srgbClr val="FFFFFF"/>
            </a:solidFill>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88" name="Line 5"/>
          <p:cNvSpPr>
            <a:spLocks noChangeShapeType="1"/>
          </p:cNvSpPr>
          <p:nvPr/>
        </p:nvSpPr>
        <p:spPr bwMode="auto">
          <a:xfrm>
            <a:off x="0" y="3259930"/>
            <a:ext cx="1441484" cy="11611"/>
          </a:xfrm>
          <a:prstGeom prst="line">
            <a:avLst/>
          </a:prstGeom>
          <a:noFill/>
          <a:ln w="33338">
            <a:solidFill>
              <a:srgbClr val="FFFFFF"/>
            </a:solidFill>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89" name="Line 19"/>
          <p:cNvSpPr>
            <a:spLocks noChangeShapeType="1"/>
          </p:cNvSpPr>
          <p:nvPr/>
        </p:nvSpPr>
        <p:spPr bwMode="auto">
          <a:xfrm flipH="1">
            <a:off x="1441484" y="2380152"/>
            <a:ext cx="149941" cy="891389"/>
          </a:xfrm>
          <a:prstGeom prst="line">
            <a:avLst/>
          </a:prstGeom>
          <a:noFill/>
          <a:ln w="33338">
            <a:solidFill>
              <a:schemeClr val="bg1"/>
            </a:solidFill>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0" name="Line 21"/>
          <p:cNvSpPr>
            <a:spLocks noChangeShapeType="1"/>
          </p:cNvSpPr>
          <p:nvPr/>
        </p:nvSpPr>
        <p:spPr bwMode="auto">
          <a:xfrm>
            <a:off x="2350646" y="2246173"/>
            <a:ext cx="5950" cy="1354947"/>
          </a:xfrm>
          <a:prstGeom prst="line">
            <a:avLst/>
          </a:prstGeom>
          <a:noFill/>
          <a:ln w="33338">
            <a:solidFill>
              <a:schemeClr val="bg1"/>
            </a:solidFill>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1" name="Oval 22"/>
          <p:cNvSpPr>
            <a:spLocks noChangeArrowheads="1"/>
          </p:cNvSpPr>
          <p:nvPr/>
        </p:nvSpPr>
        <p:spPr bwMode="auto">
          <a:xfrm>
            <a:off x="4257366" y="843887"/>
            <a:ext cx="755688" cy="734191"/>
          </a:xfrm>
          <a:prstGeom prst="ellipse">
            <a:avLst/>
          </a:prstGeom>
          <a:noFill/>
          <a:ln w="33338">
            <a:solidFill>
              <a:srgbClr val="FFFFFF"/>
            </a:solidFill>
            <a:miter lim="800000"/>
            <a:headEnd/>
            <a:tailEnd/>
          </a:ln>
        </p:spPr>
        <p:txBody>
          <a:bodyPr lIns="68544" tIns="34272" rIns="68544" bIns="34272"/>
          <a:lstStyle/>
          <a:p>
            <a:pPr fontAlgn="base">
              <a:spcBef>
                <a:spcPct val="0"/>
              </a:spcBef>
              <a:spcAft>
                <a:spcPct val="0"/>
              </a:spcAft>
            </a:pPr>
            <a:r>
              <a:rPr lang="zh-CN" altLang="en-US" sz="1500" b="1" dirty="0">
                <a:solidFill>
                  <a:prstClr val="white"/>
                </a:solidFill>
                <a:latin typeface="微软雅黑" pitchFamily="34" charset="-122"/>
                <a:ea typeface="微软雅黑" pitchFamily="34" charset="-122"/>
              </a:rPr>
              <a:t>课件制作</a:t>
            </a:r>
          </a:p>
        </p:txBody>
      </p:sp>
      <p:sp>
        <p:nvSpPr>
          <p:cNvPr id="92" name="Freeform 11"/>
          <p:cNvSpPr>
            <a:spLocks/>
          </p:cNvSpPr>
          <p:nvPr/>
        </p:nvSpPr>
        <p:spPr bwMode="auto">
          <a:xfrm>
            <a:off x="865524" y="2378363"/>
            <a:ext cx="735423" cy="149160"/>
          </a:xfrm>
          <a:custGeom>
            <a:avLst/>
            <a:gdLst>
              <a:gd name="T0" fmla="*/ 0 w 618"/>
              <a:gd name="T1" fmla="*/ 167 h 167"/>
              <a:gd name="T2" fmla="*/ 616 w 618"/>
              <a:gd name="T3" fmla="*/ 20 h 167"/>
              <a:gd name="T4" fmla="*/ 618 w 618"/>
              <a:gd name="T5" fmla="*/ 0 h 167"/>
              <a:gd name="T6" fmla="*/ 2 w 618"/>
              <a:gd name="T7" fmla="*/ 153 h 167"/>
              <a:gd name="T8" fmla="*/ 0 60000 65536"/>
              <a:gd name="T9" fmla="*/ 0 60000 65536"/>
              <a:gd name="T10" fmla="*/ 0 60000 65536"/>
              <a:gd name="T11" fmla="*/ 0 60000 65536"/>
              <a:gd name="T12" fmla="*/ 0 w 618"/>
              <a:gd name="T13" fmla="*/ 0 h 167"/>
              <a:gd name="T14" fmla="*/ 618 w 618"/>
              <a:gd name="T15" fmla="*/ 167 h 167"/>
            </a:gdLst>
            <a:ahLst/>
            <a:cxnLst>
              <a:cxn ang="T8">
                <a:pos x="T0" y="T1"/>
              </a:cxn>
              <a:cxn ang="T9">
                <a:pos x="T2" y="T3"/>
              </a:cxn>
              <a:cxn ang="T10">
                <a:pos x="T4" y="T5"/>
              </a:cxn>
              <a:cxn ang="T11">
                <a:pos x="T6" y="T7"/>
              </a:cxn>
            </a:cxnLst>
            <a:rect l="T12" t="T13" r="T14" b="T15"/>
            <a:pathLst>
              <a:path w="618" h="167">
                <a:moveTo>
                  <a:pt x="0" y="167"/>
                </a:moveTo>
                <a:lnTo>
                  <a:pt x="616" y="20"/>
                </a:lnTo>
                <a:lnTo>
                  <a:pt x="618" y="0"/>
                </a:lnTo>
                <a:lnTo>
                  <a:pt x="2" y="153"/>
                </a:lnTo>
              </a:path>
            </a:pathLst>
          </a:custGeom>
          <a:solidFill>
            <a:schemeClr val="bg1"/>
          </a:solidFill>
          <a:ln w="11113" cap="flat">
            <a:solidFill>
              <a:schemeClr val="bg1"/>
            </a:solidFill>
            <a:prstDash val="solid"/>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3" name="Freeform 13"/>
          <p:cNvSpPr>
            <a:spLocks/>
          </p:cNvSpPr>
          <p:nvPr/>
        </p:nvSpPr>
        <p:spPr bwMode="auto">
          <a:xfrm>
            <a:off x="1577143" y="2169363"/>
            <a:ext cx="1174535" cy="232226"/>
          </a:xfrm>
          <a:custGeom>
            <a:avLst/>
            <a:gdLst>
              <a:gd name="T0" fmla="*/ 0 w 987"/>
              <a:gd name="T1" fmla="*/ 260 h 260"/>
              <a:gd name="T2" fmla="*/ 985 w 987"/>
              <a:gd name="T3" fmla="*/ 19 h 260"/>
              <a:gd name="T4" fmla="*/ 987 w 987"/>
              <a:gd name="T5" fmla="*/ 0 h 260"/>
              <a:gd name="T6" fmla="*/ 8 w 987"/>
              <a:gd name="T7" fmla="*/ 238 h 260"/>
              <a:gd name="T8" fmla="*/ 0 60000 65536"/>
              <a:gd name="T9" fmla="*/ 0 60000 65536"/>
              <a:gd name="T10" fmla="*/ 0 60000 65536"/>
              <a:gd name="T11" fmla="*/ 0 60000 65536"/>
              <a:gd name="T12" fmla="*/ 0 w 987"/>
              <a:gd name="T13" fmla="*/ 0 h 260"/>
              <a:gd name="T14" fmla="*/ 987 w 987"/>
              <a:gd name="T15" fmla="*/ 260 h 260"/>
            </a:gdLst>
            <a:ahLst/>
            <a:cxnLst>
              <a:cxn ang="T8">
                <a:pos x="T0" y="T1"/>
              </a:cxn>
              <a:cxn ang="T9">
                <a:pos x="T2" y="T3"/>
              </a:cxn>
              <a:cxn ang="T10">
                <a:pos x="T4" y="T5"/>
              </a:cxn>
              <a:cxn ang="T11">
                <a:pos x="T6" y="T7"/>
              </a:cxn>
            </a:cxnLst>
            <a:rect l="T12" t="T13" r="T14" b="T15"/>
            <a:pathLst>
              <a:path w="987" h="260">
                <a:moveTo>
                  <a:pt x="0" y="260"/>
                </a:moveTo>
                <a:lnTo>
                  <a:pt x="985" y="19"/>
                </a:lnTo>
                <a:lnTo>
                  <a:pt x="987" y="0"/>
                </a:lnTo>
                <a:lnTo>
                  <a:pt x="8" y="238"/>
                </a:lnTo>
              </a:path>
            </a:pathLst>
          </a:custGeom>
          <a:solidFill>
            <a:schemeClr val="bg1"/>
          </a:solidFill>
          <a:ln w="11113" cap="flat" cmpd="sng">
            <a:solidFill>
              <a:schemeClr val="bg1"/>
            </a:solidFill>
            <a:prstDash val="solid"/>
            <a:miter lim="800000"/>
            <a:headEnd type="none" w="med" len="med"/>
            <a:tailEnd type="none" w="med" len="me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4" name="Freeform 15"/>
          <p:cNvSpPr>
            <a:spLocks/>
          </p:cNvSpPr>
          <p:nvPr/>
        </p:nvSpPr>
        <p:spPr bwMode="auto">
          <a:xfrm>
            <a:off x="945254" y="1034134"/>
            <a:ext cx="1905198" cy="634155"/>
          </a:xfrm>
          <a:custGeom>
            <a:avLst/>
            <a:gdLst>
              <a:gd name="T0" fmla="*/ 1002 w 1002"/>
              <a:gd name="T1" fmla="*/ 3 h 396"/>
              <a:gd name="T2" fmla="*/ 997 w 1002"/>
              <a:gd name="T3" fmla="*/ 12 h 396"/>
              <a:gd name="T4" fmla="*/ 993 w 1002"/>
              <a:gd name="T5" fmla="*/ 11 h 396"/>
              <a:gd name="T6" fmla="*/ 982 w 1002"/>
              <a:gd name="T7" fmla="*/ 9 h 396"/>
              <a:gd name="T8" fmla="*/ 967 w 1002"/>
              <a:gd name="T9" fmla="*/ 9 h 396"/>
              <a:gd name="T10" fmla="*/ 953 w 1002"/>
              <a:gd name="T11" fmla="*/ 11 h 396"/>
              <a:gd name="T12" fmla="*/ 939 w 1002"/>
              <a:gd name="T13" fmla="*/ 16 h 396"/>
              <a:gd name="T14" fmla="*/ 424 w 1002"/>
              <a:gd name="T15" fmla="*/ 224 h 396"/>
              <a:gd name="T16" fmla="*/ 376 w 1002"/>
              <a:gd name="T17" fmla="*/ 244 h 396"/>
              <a:gd name="T18" fmla="*/ 1 w 1002"/>
              <a:gd name="T19" fmla="*/ 396 h 396"/>
              <a:gd name="T20" fmla="*/ 0 w 1002"/>
              <a:gd name="T21" fmla="*/ 390 h 396"/>
              <a:gd name="T22" fmla="*/ 377 w 1002"/>
              <a:gd name="T23" fmla="*/ 237 h 396"/>
              <a:gd name="T24" fmla="*/ 424 w 1002"/>
              <a:gd name="T25" fmla="*/ 218 h 396"/>
              <a:gd name="T26" fmla="*/ 938 w 1002"/>
              <a:gd name="T27" fmla="*/ 8 h 396"/>
              <a:gd name="T28" fmla="*/ 954 w 1002"/>
              <a:gd name="T29" fmla="*/ 3 h 396"/>
              <a:gd name="T30" fmla="*/ 971 w 1002"/>
              <a:gd name="T31" fmla="*/ 1 h 396"/>
              <a:gd name="T32" fmla="*/ 987 w 1002"/>
              <a:gd name="T33" fmla="*/ 0 h 396"/>
              <a:gd name="T34" fmla="*/ 1000 w 1002"/>
              <a:gd name="T35" fmla="*/ 3 h 396"/>
              <a:gd name="T36" fmla="*/ 1002 w 1002"/>
              <a:gd name="T37" fmla="*/ 3 h 39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2"/>
              <a:gd name="T58" fmla="*/ 0 h 396"/>
              <a:gd name="T59" fmla="*/ 1002 w 1002"/>
              <a:gd name="T60" fmla="*/ 396 h 39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2" h="396">
                <a:moveTo>
                  <a:pt x="1002" y="3"/>
                </a:moveTo>
                <a:cubicBezTo>
                  <a:pt x="997" y="12"/>
                  <a:pt x="997" y="12"/>
                  <a:pt x="997" y="12"/>
                </a:cubicBezTo>
                <a:cubicBezTo>
                  <a:pt x="993" y="11"/>
                  <a:pt x="993" y="11"/>
                  <a:pt x="993" y="11"/>
                </a:cubicBezTo>
                <a:cubicBezTo>
                  <a:pt x="990" y="10"/>
                  <a:pt x="986" y="9"/>
                  <a:pt x="982" y="9"/>
                </a:cubicBezTo>
                <a:cubicBezTo>
                  <a:pt x="977" y="9"/>
                  <a:pt x="972" y="9"/>
                  <a:pt x="967" y="9"/>
                </a:cubicBezTo>
                <a:cubicBezTo>
                  <a:pt x="962" y="10"/>
                  <a:pt x="957" y="10"/>
                  <a:pt x="953" y="11"/>
                </a:cubicBezTo>
                <a:cubicBezTo>
                  <a:pt x="948" y="13"/>
                  <a:pt x="943" y="14"/>
                  <a:pt x="939" y="16"/>
                </a:cubicBezTo>
                <a:cubicBezTo>
                  <a:pt x="424" y="224"/>
                  <a:pt x="424" y="224"/>
                  <a:pt x="424" y="224"/>
                </a:cubicBezTo>
                <a:cubicBezTo>
                  <a:pt x="376" y="244"/>
                  <a:pt x="376" y="244"/>
                  <a:pt x="376" y="244"/>
                </a:cubicBezTo>
                <a:cubicBezTo>
                  <a:pt x="1" y="396"/>
                  <a:pt x="1" y="396"/>
                  <a:pt x="1" y="396"/>
                </a:cubicBezTo>
                <a:cubicBezTo>
                  <a:pt x="0" y="390"/>
                  <a:pt x="0" y="390"/>
                  <a:pt x="0" y="390"/>
                </a:cubicBezTo>
                <a:cubicBezTo>
                  <a:pt x="377" y="237"/>
                  <a:pt x="377" y="237"/>
                  <a:pt x="377" y="237"/>
                </a:cubicBezTo>
                <a:cubicBezTo>
                  <a:pt x="424" y="218"/>
                  <a:pt x="424" y="218"/>
                  <a:pt x="424" y="218"/>
                </a:cubicBezTo>
                <a:cubicBezTo>
                  <a:pt x="938" y="8"/>
                  <a:pt x="938" y="8"/>
                  <a:pt x="938" y="8"/>
                </a:cubicBezTo>
                <a:cubicBezTo>
                  <a:pt x="943" y="6"/>
                  <a:pt x="948" y="5"/>
                  <a:pt x="954" y="3"/>
                </a:cubicBezTo>
                <a:cubicBezTo>
                  <a:pt x="959" y="2"/>
                  <a:pt x="965" y="1"/>
                  <a:pt x="971" y="1"/>
                </a:cubicBezTo>
                <a:cubicBezTo>
                  <a:pt x="976" y="0"/>
                  <a:pt x="982" y="0"/>
                  <a:pt x="987" y="0"/>
                </a:cubicBezTo>
                <a:cubicBezTo>
                  <a:pt x="992" y="1"/>
                  <a:pt x="996" y="1"/>
                  <a:pt x="1000" y="3"/>
                </a:cubicBezTo>
                <a:cubicBezTo>
                  <a:pt x="1002" y="3"/>
                  <a:pt x="1002" y="3"/>
                  <a:pt x="1002" y="3"/>
                </a:cubicBezTo>
              </a:path>
            </a:pathLst>
          </a:custGeom>
          <a:solidFill>
            <a:schemeClr val="bg1"/>
          </a:solidFill>
          <a:ln w="11113" cap="flat" cmpd="sng">
            <a:solidFill>
              <a:schemeClr val="bg1"/>
            </a:solidFill>
            <a:prstDash val="solid"/>
            <a:miter lim="800000"/>
            <a:headEnd type="none" w="med" len="med"/>
            <a:tailEnd type="none" w="med" len="me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5" name="Freeform 16"/>
          <p:cNvSpPr>
            <a:spLocks/>
          </p:cNvSpPr>
          <p:nvPr/>
        </p:nvSpPr>
        <p:spPr bwMode="auto">
          <a:xfrm>
            <a:off x="703679" y="1658466"/>
            <a:ext cx="243951" cy="893176"/>
          </a:xfrm>
          <a:custGeom>
            <a:avLst/>
            <a:gdLst>
              <a:gd name="T0" fmla="*/ 128 w 128"/>
              <a:gd name="T1" fmla="*/ 6 h 558"/>
              <a:gd name="T2" fmla="*/ 124 w 128"/>
              <a:gd name="T3" fmla="*/ 7 h 558"/>
              <a:gd name="T4" fmla="*/ 118 w 128"/>
              <a:gd name="T5" fmla="*/ 11 h 558"/>
              <a:gd name="T6" fmla="*/ 112 w 128"/>
              <a:gd name="T7" fmla="*/ 17 h 558"/>
              <a:gd name="T8" fmla="*/ 108 w 128"/>
              <a:gd name="T9" fmla="*/ 24 h 558"/>
              <a:gd name="T10" fmla="*/ 106 w 128"/>
              <a:gd name="T11" fmla="*/ 31 h 558"/>
              <a:gd name="T12" fmla="*/ 64 w 128"/>
              <a:gd name="T13" fmla="*/ 240 h 558"/>
              <a:gd name="T14" fmla="*/ 55 w 128"/>
              <a:gd name="T15" fmla="*/ 287 h 558"/>
              <a:gd name="T16" fmla="*/ 7 w 128"/>
              <a:gd name="T17" fmla="*/ 530 h 558"/>
              <a:gd name="T18" fmla="*/ 6 w 128"/>
              <a:gd name="T19" fmla="*/ 539 h 558"/>
              <a:gd name="T20" fmla="*/ 8 w 128"/>
              <a:gd name="T21" fmla="*/ 545 h 558"/>
              <a:gd name="T22" fmla="*/ 13 w 128"/>
              <a:gd name="T23" fmla="*/ 549 h 558"/>
              <a:gd name="T24" fmla="*/ 19 w 128"/>
              <a:gd name="T25" fmla="*/ 550 h 558"/>
              <a:gd name="T26" fmla="*/ 86 w 128"/>
              <a:gd name="T27" fmla="*/ 535 h 558"/>
              <a:gd name="T28" fmla="*/ 85 w 128"/>
              <a:gd name="T29" fmla="*/ 543 h 558"/>
              <a:gd name="T30" fmla="*/ 17 w 128"/>
              <a:gd name="T31" fmla="*/ 558 h 558"/>
              <a:gd name="T32" fmla="*/ 9 w 128"/>
              <a:gd name="T33" fmla="*/ 557 h 558"/>
              <a:gd name="T34" fmla="*/ 3 w 128"/>
              <a:gd name="T35" fmla="*/ 552 h 558"/>
              <a:gd name="T36" fmla="*/ 0 w 128"/>
              <a:gd name="T37" fmla="*/ 543 h 558"/>
              <a:gd name="T38" fmla="*/ 1 w 128"/>
              <a:gd name="T39" fmla="*/ 531 h 558"/>
              <a:gd name="T40" fmla="*/ 49 w 128"/>
              <a:gd name="T41" fmla="*/ 289 h 558"/>
              <a:gd name="T42" fmla="*/ 58 w 128"/>
              <a:gd name="T43" fmla="*/ 242 h 558"/>
              <a:gd name="T44" fmla="*/ 100 w 128"/>
              <a:gd name="T45" fmla="*/ 33 h 558"/>
              <a:gd name="T46" fmla="*/ 104 w 128"/>
              <a:gd name="T47" fmla="*/ 23 h 558"/>
              <a:gd name="T48" fmla="*/ 110 w 128"/>
              <a:gd name="T49" fmla="*/ 14 h 558"/>
              <a:gd name="T50" fmla="*/ 117 w 128"/>
              <a:gd name="T51" fmla="*/ 6 h 558"/>
              <a:gd name="T52" fmla="*/ 126 w 128"/>
              <a:gd name="T53" fmla="*/ 1 h 558"/>
              <a:gd name="T54" fmla="*/ 127 w 128"/>
              <a:gd name="T55" fmla="*/ 0 h 558"/>
              <a:gd name="T56" fmla="*/ 128 w 128"/>
              <a:gd name="T57" fmla="*/ 6 h 558"/>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28"/>
              <a:gd name="T88" fmla="*/ 0 h 558"/>
              <a:gd name="T89" fmla="*/ 128 w 128"/>
              <a:gd name="T90" fmla="*/ 558 h 558"/>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28" h="558">
                <a:moveTo>
                  <a:pt x="128" y="6"/>
                </a:moveTo>
                <a:cubicBezTo>
                  <a:pt x="124" y="7"/>
                  <a:pt x="124" y="7"/>
                  <a:pt x="124" y="7"/>
                </a:cubicBezTo>
                <a:cubicBezTo>
                  <a:pt x="122" y="8"/>
                  <a:pt x="120" y="9"/>
                  <a:pt x="118" y="11"/>
                </a:cubicBezTo>
                <a:cubicBezTo>
                  <a:pt x="116" y="13"/>
                  <a:pt x="114" y="15"/>
                  <a:pt x="112" y="17"/>
                </a:cubicBezTo>
                <a:cubicBezTo>
                  <a:pt x="111" y="19"/>
                  <a:pt x="109" y="21"/>
                  <a:pt x="108" y="24"/>
                </a:cubicBezTo>
                <a:cubicBezTo>
                  <a:pt x="107" y="26"/>
                  <a:pt x="106" y="28"/>
                  <a:pt x="106" y="31"/>
                </a:cubicBezTo>
                <a:cubicBezTo>
                  <a:pt x="64" y="240"/>
                  <a:pt x="64" y="240"/>
                  <a:pt x="64" y="240"/>
                </a:cubicBezTo>
                <a:cubicBezTo>
                  <a:pt x="55" y="287"/>
                  <a:pt x="55" y="287"/>
                  <a:pt x="55" y="287"/>
                </a:cubicBezTo>
                <a:cubicBezTo>
                  <a:pt x="7" y="530"/>
                  <a:pt x="7" y="530"/>
                  <a:pt x="7" y="530"/>
                </a:cubicBezTo>
                <a:cubicBezTo>
                  <a:pt x="6" y="533"/>
                  <a:pt x="6" y="536"/>
                  <a:pt x="6" y="539"/>
                </a:cubicBezTo>
                <a:cubicBezTo>
                  <a:pt x="6" y="541"/>
                  <a:pt x="7" y="544"/>
                  <a:pt x="8" y="545"/>
                </a:cubicBezTo>
                <a:cubicBezTo>
                  <a:pt x="9" y="547"/>
                  <a:pt x="11" y="548"/>
                  <a:pt x="13" y="549"/>
                </a:cubicBezTo>
                <a:cubicBezTo>
                  <a:pt x="14" y="550"/>
                  <a:pt x="17" y="550"/>
                  <a:pt x="19" y="550"/>
                </a:cubicBezTo>
                <a:cubicBezTo>
                  <a:pt x="86" y="535"/>
                  <a:pt x="86" y="535"/>
                  <a:pt x="86" y="535"/>
                </a:cubicBezTo>
                <a:cubicBezTo>
                  <a:pt x="85" y="543"/>
                  <a:pt x="85" y="543"/>
                  <a:pt x="85" y="543"/>
                </a:cubicBezTo>
                <a:cubicBezTo>
                  <a:pt x="17" y="558"/>
                  <a:pt x="17" y="558"/>
                  <a:pt x="17" y="558"/>
                </a:cubicBezTo>
                <a:cubicBezTo>
                  <a:pt x="14" y="558"/>
                  <a:pt x="11" y="558"/>
                  <a:pt x="9" y="557"/>
                </a:cubicBezTo>
                <a:cubicBezTo>
                  <a:pt x="6" y="556"/>
                  <a:pt x="4" y="554"/>
                  <a:pt x="3" y="552"/>
                </a:cubicBezTo>
                <a:cubicBezTo>
                  <a:pt x="1" y="550"/>
                  <a:pt x="0" y="547"/>
                  <a:pt x="0" y="543"/>
                </a:cubicBezTo>
                <a:cubicBezTo>
                  <a:pt x="0" y="540"/>
                  <a:pt x="0" y="536"/>
                  <a:pt x="1" y="531"/>
                </a:cubicBezTo>
                <a:cubicBezTo>
                  <a:pt x="49" y="289"/>
                  <a:pt x="49" y="289"/>
                  <a:pt x="49" y="289"/>
                </a:cubicBezTo>
                <a:cubicBezTo>
                  <a:pt x="58" y="242"/>
                  <a:pt x="58" y="242"/>
                  <a:pt x="58" y="242"/>
                </a:cubicBezTo>
                <a:cubicBezTo>
                  <a:pt x="100" y="33"/>
                  <a:pt x="100" y="33"/>
                  <a:pt x="100" y="33"/>
                </a:cubicBezTo>
                <a:cubicBezTo>
                  <a:pt x="101" y="30"/>
                  <a:pt x="102" y="26"/>
                  <a:pt x="104" y="23"/>
                </a:cubicBezTo>
                <a:cubicBezTo>
                  <a:pt x="105" y="20"/>
                  <a:pt x="107" y="17"/>
                  <a:pt x="110" y="14"/>
                </a:cubicBezTo>
                <a:cubicBezTo>
                  <a:pt x="112" y="11"/>
                  <a:pt x="114" y="8"/>
                  <a:pt x="117" y="6"/>
                </a:cubicBezTo>
                <a:cubicBezTo>
                  <a:pt x="120" y="4"/>
                  <a:pt x="123" y="2"/>
                  <a:pt x="126" y="1"/>
                </a:cubicBezTo>
                <a:cubicBezTo>
                  <a:pt x="127" y="0"/>
                  <a:pt x="127" y="0"/>
                  <a:pt x="127" y="0"/>
                </a:cubicBezTo>
                <a:lnTo>
                  <a:pt x="128" y="6"/>
                </a:lnTo>
                <a:close/>
              </a:path>
            </a:pathLst>
          </a:custGeom>
          <a:solidFill>
            <a:schemeClr val="bg1"/>
          </a:solidFill>
          <a:ln w="11113" cap="flat">
            <a:solidFill>
              <a:schemeClr val="bg1"/>
            </a:solidFill>
            <a:prstDash val="solid"/>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6" name="Freeform 17"/>
          <p:cNvSpPr>
            <a:spLocks/>
          </p:cNvSpPr>
          <p:nvPr/>
        </p:nvSpPr>
        <p:spPr bwMode="auto">
          <a:xfrm>
            <a:off x="2754058" y="1038601"/>
            <a:ext cx="980564" cy="1146838"/>
          </a:xfrm>
          <a:custGeom>
            <a:avLst/>
            <a:gdLst>
              <a:gd name="T0" fmla="*/ 46 w 516"/>
              <a:gd name="T1" fmla="*/ 9 h 716"/>
              <a:gd name="T2" fmla="*/ 485 w 516"/>
              <a:gd name="T3" fmla="*/ 148 h 716"/>
              <a:gd name="T4" fmla="*/ 496 w 516"/>
              <a:gd name="T5" fmla="*/ 154 h 716"/>
              <a:gd name="T6" fmla="*/ 501 w 516"/>
              <a:gd name="T7" fmla="*/ 164 h 716"/>
              <a:gd name="T8" fmla="*/ 501 w 516"/>
              <a:gd name="T9" fmla="*/ 175 h 716"/>
              <a:gd name="T10" fmla="*/ 494 w 516"/>
              <a:gd name="T11" fmla="*/ 187 h 716"/>
              <a:gd name="T12" fmla="*/ 113 w 516"/>
              <a:gd name="T13" fmla="*/ 656 h 716"/>
              <a:gd name="T14" fmla="*/ 100 w 516"/>
              <a:gd name="T15" fmla="*/ 668 h 716"/>
              <a:gd name="T16" fmla="*/ 84 w 516"/>
              <a:gd name="T17" fmla="*/ 679 h 716"/>
              <a:gd name="T18" fmla="*/ 66 w 516"/>
              <a:gd name="T19" fmla="*/ 689 h 716"/>
              <a:gd name="T20" fmla="*/ 49 w 516"/>
              <a:gd name="T21" fmla="*/ 694 h 716"/>
              <a:gd name="T22" fmla="*/ 0 w 516"/>
              <a:gd name="T23" fmla="*/ 705 h 716"/>
              <a:gd name="T24" fmla="*/ 0 w 516"/>
              <a:gd name="T25" fmla="*/ 716 h 716"/>
              <a:gd name="T26" fmla="*/ 50 w 516"/>
              <a:gd name="T27" fmla="*/ 705 h 716"/>
              <a:gd name="T28" fmla="*/ 69 w 516"/>
              <a:gd name="T29" fmla="*/ 699 h 716"/>
              <a:gd name="T30" fmla="*/ 89 w 516"/>
              <a:gd name="T31" fmla="*/ 689 h 716"/>
              <a:gd name="T32" fmla="*/ 108 w 516"/>
              <a:gd name="T33" fmla="*/ 676 h 716"/>
              <a:gd name="T34" fmla="*/ 122 w 516"/>
              <a:gd name="T35" fmla="*/ 661 h 716"/>
              <a:gd name="T36" fmla="*/ 506 w 516"/>
              <a:gd name="T37" fmla="*/ 190 h 716"/>
              <a:gd name="T38" fmla="*/ 515 w 516"/>
              <a:gd name="T39" fmla="*/ 174 h 716"/>
              <a:gd name="T40" fmla="*/ 515 w 516"/>
              <a:gd name="T41" fmla="*/ 159 h 716"/>
              <a:gd name="T42" fmla="*/ 508 w 516"/>
              <a:gd name="T43" fmla="*/ 147 h 716"/>
              <a:gd name="T44" fmla="*/ 493 w 516"/>
              <a:gd name="T45" fmla="*/ 138 h 716"/>
              <a:gd name="T46" fmla="*/ 51 w 516"/>
              <a:gd name="T47" fmla="*/ 0 h 716"/>
              <a:gd name="T48" fmla="*/ 46 w 516"/>
              <a:gd name="T49" fmla="*/ 9 h 71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16"/>
              <a:gd name="T76" fmla="*/ 0 h 716"/>
              <a:gd name="T77" fmla="*/ 516 w 516"/>
              <a:gd name="T78" fmla="*/ 716 h 71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16" h="716">
                <a:moveTo>
                  <a:pt x="46" y="9"/>
                </a:moveTo>
                <a:cubicBezTo>
                  <a:pt x="485" y="148"/>
                  <a:pt x="485" y="148"/>
                  <a:pt x="485" y="148"/>
                </a:cubicBezTo>
                <a:cubicBezTo>
                  <a:pt x="490" y="150"/>
                  <a:pt x="493" y="152"/>
                  <a:pt x="496" y="154"/>
                </a:cubicBezTo>
                <a:cubicBezTo>
                  <a:pt x="499" y="157"/>
                  <a:pt x="500" y="160"/>
                  <a:pt x="501" y="164"/>
                </a:cubicBezTo>
                <a:cubicBezTo>
                  <a:pt x="502" y="167"/>
                  <a:pt x="502" y="171"/>
                  <a:pt x="501" y="175"/>
                </a:cubicBezTo>
                <a:cubicBezTo>
                  <a:pt x="500" y="179"/>
                  <a:pt x="498" y="183"/>
                  <a:pt x="494" y="187"/>
                </a:cubicBezTo>
                <a:cubicBezTo>
                  <a:pt x="113" y="656"/>
                  <a:pt x="113" y="656"/>
                  <a:pt x="113" y="656"/>
                </a:cubicBezTo>
                <a:cubicBezTo>
                  <a:pt x="109" y="660"/>
                  <a:pt x="105" y="664"/>
                  <a:pt x="100" y="668"/>
                </a:cubicBezTo>
                <a:cubicBezTo>
                  <a:pt x="95" y="672"/>
                  <a:pt x="89" y="676"/>
                  <a:pt x="84" y="679"/>
                </a:cubicBezTo>
                <a:cubicBezTo>
                  <a:pt x="78" y="683"/>
                  <a:pt x="72" y="686"/>
                  <a:pt x="66" y="689"/>
                </a:cubicBezTo>
                <a:cubicBezTo>
                  <a:pt x="60" y="691"/>
                  <a:pt x="55" y="693"/>
                  <a:pt x="49" y="694"/>
                </a:cubicBezTo>
                <a:cubicBezTo>
                  <a:pt x="0" y="705"/>
                  <a:pt x="0" y="705"/>
                  <a:pt x="0" y="705"/>
                </a:cubicBezTo>
                <a:cubicBezTo>
                  <a:pt x="0" y="716"/>
                  <a:pt x="0" y="716"/>
                  <a:pt x="0" y="716"/>
                </a:cubicBezTo>
                <a:cubicBezTo>
                  <a:pt x="50" y="705"/>
                  <a:pt x="50" y="705"/>
                  <a:pt x="50" y="705"/>
                </a:cubicBezTo>
                <a:cubicBezTo>
                  <a:pt x="56" y="704"/>
                  <a:pt x="63" y="702"/>
                  <a:pt x="69" y="699"/>
                </a:cubicBezTo>
                <a:cubicBezTo>
                  <a:pt x="76" y="696"/>
                  <a:pt x="83" y="693"/>
                  <a:pt x="89" y="689"/>
                </a:cubicBezTo>
                <a:cubicBezTo>
                  <a:pt x="96" y="685"/>
                  <a:pt x="102" y="680"/>
                  <a:pt x="108" y="676"/>
                </a:cubicBezTo>
                <a:cubicBezTo>
                  <a:pt x="113" y="671"/>
                  <a:pt x="118" y="666"/>
                  <a:pt x="122" y="661"/>
                </a:cubicBezTo>
                <a:cubicBezTo>
                  <a:pt x="506" y="190"/>
                  <a:pt x="506" y="190"/>
                  <a:pt x="506" y="190"/>
                </a:cubicBezTo>
                <a:cubicBezTo>
                  <a:pt x="510" y="185"/>
                  <a:pt x="513" y="180"/>
                  <a:pt x="515" y="174"/>
                </a:cubicBezTo>
                <a:cubicBezTo>
                  <a:pt x="516" y="169"/>
                  <a:pt x="516" y="164"/>
                  <a:pt x="515" y="159"/>
                </a:cubicBezTo>
                <a:cubicBezTo>
                  <a:pt x="514" y="154"/>
                  <a:pt x="511" y="150"/>
                  <a:pt x="508" y="147"/>
                </a:cubicBezTo>
                <a:cubicBezTo>
                  <a:pt x="504" y="143"/>
                  <a:pt x="499" y="140"/>
                  <a:pt x="493" y="138"/>
                </a:cubicBezTo>
                <a:cubicBezTo>
                  <a:pt x="51" y="0"/>
                  <a:pt x="51" y="0"/>
                  <a:pt x="51" y="0"/>
                </a:cubicBezTo>
                <a:lnTo>
                  <a:pt x="46" y="9"/>
                </a:lnTo>
                <a:close/>
              </a:path>
            </a:pathLst>
          </a:custGeom>
          <a:solidFill>
            <a:schemeClr val="bg1"/>
          </a:solidFill>
          <a:ln w="11113" cap="flat" cmpd="sng">
            <a:solidFill>
              <a:schemeClr val="bg1"/>
            </a:solidFill>
            <a:prstDash val="solid"/>
            <a:miter lim="800000"/>
            <a:headEnd type="none" w="med" len="med"/>
            <a:tailEnd type="none" w="med" len="me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7" name="Line 51"/>
          <p:cNvSpPr>
            <a:spLocks noChangeShapeType="1"/>
          </p:cNvSpPr>
          <p:nvPr/>
        </p:nvSpPr>
        <p:spPr bwMode="auto">
          <a:xfrm>
            <a:off x="2345887" y="3599336"/>
            <a:ext cx="2302203" cy="1786"/>
          </a:xfrm>
          <a:prstGeom prst="line">
            <a:avLst/>
          </a:prstGeom>
          <a:noFill/>
          <a:ln w="33338">
            <a:solidFill>
              <a:srgbClr val="FFFFFF"/>
            </a:solidFill>
            <a:miter lim="800000"/>
            <a:headEnd/>
            <a:tailEnd/>
          </a:ln>
        </p:spPr>
        <p:txBody>
          <a:bodyPr lIns="68544" tIns="34272" rIns="68544" bIns="34272"/>
          <a:lstStyle/>
          <a:p>
            <a:pPr fontAlgn="base">
              <a:spcBef>
                <a:spcPct val="0"/>
              </a:spcBef>
              <a:spcAft>
                <a:spcPct val="0"/>
              </a:spcAft>
            </a:pPr>
            <a:endParaRPr lang="zh-CN" altLang="en-US" smtClean="0">
              <a:solidFill>
                <a:srgbClr val="FFFFFF"/>
              </a:solidFill>
              <a:latin typeface="Arial" charset="0"/>
            </a:endParaRPr>
          </a:p>
        </p:txBody>
      </p:sp>
      <p:sp>
        <p:nvSpPr>
          <p:cNvPr id="98" name="Text Box 62"/>
          <p:cNvSpPr txBox="1">
            <a:spLocks noChangeArrowheads="1"/>
          </p:cNvSpPr>
          <p:nvPr/>
        </p:nvSpPr>
        <p:spPr bwMode="auto">
          <a:xfrm>
            <a:off x="5087917" y="986316"/>
            <a:ext cx="3570814" cy="449336"/>
          </a:xfrm>
          <a:prstGeom prst="rect">
            <a:avLst/>
          </a:prstGeom>
          <a:noFill/>
          <a:ln w="9525">
            <a:noFill/>
            <a:miter lim="800000"/>
            <a:headEnd/>
            <a:tailEnd/>
          </a:ln>
        </p:spPr>
        <p:txBody>
          <a:bodyPr lIns="68544" tIns="34272" rIns="68544" bIns="34272" anchor="ctr"/>
          <a:lstStyle/>
          <a:p>
            <a:pPr fontAlgn="base">
              <a:spcBef>
                <a:spcPct val="50000"/>
              </a:spcBef>
              <a:spcAft>
                <a:spcPct val="0"/>
              </a:spcAft>
            </a:pPr>
            <a:r>
              <a:rPr lang="en-US" altLang="zh-CN" sz="1600" dirty="0">
                <a:solidFill>
                  <a:srgbClr val="FFFFFF"/>
                </a:solidFill>
                <a:latin typeface="微软雅黑" pitchFamily="34" charset="-122"/>
                <a:ea typeface="微软雅黑" pitchFamily="34" charset="-122"/>
              </a:rPr>
              <a:t>PPT</a:t>
            </a:r>
            <a:r>
              <a:rPr lang="zh-CN" altLang="en-US" sz="1600" dirty="0">
                <a:solidFill>
                  <a:srgbClr val="FFFFFF"/>
                </a:solidFill>
                <a:latin typeface="微软雅黑" pitchFamily="34" charset="-122"/>
                <a:ea typeface="微软雅黑" pitchFamily="34" charset="-122"/>
              </a:rPr>
              <a:t>制作：</a:t>
            </a:r>
            <a:r>
              <a:rPr lang="en-US" altLang="zh-CN" sz="1600" dirty="0">
                <a:solidFill>
                  <a:srgbClr val="FFFFFF"/>
                </a:solidFill>
                <a:latin typeface="微软雅黑" pitchFamily="34" charset="-122"/>
                <a:ea typeface="微软雅黑" pitchFamily="34" charset="-122"/>
              </a:rPr>
              <a:t>Penelope</a:t>
            </a:r>
            <a:endParaRPr lang="en-GB" altLang="zh-CN" sz="1600" dirty="0">
              <a:solidFill>
                <a:srgbClr val="FFFFFF"/>
              </a:solidFill>
              <a:latin typeface="微软雅黑" pitchFamily="34" charset="-122"/>
              <a:ea typeface="微软雅黑" pitchFamily="34" charset="-122"/>
            </a:endParaRPr>
          </a:p>
        </p:txBody>
      </p:sp>
      <p:sp>
        <p:nvSpPr>
          <p:cNvPr id="99" name="TextBox 29"/>
          <p:cNvSpPr txBox="1"/>
          <p:nvPr/>
        </p:nvSpPr>
        <p:spPr>
          <a:xfrm rot="20445248">
            <a:off x="1054995" y="1447380"/>
            <a:ext cx="2190271" cy="684767"/>
          </a:xfrm>
          <a:prstGeom prst="rect">
            <a:avLst/>
          </a:prstGeom>
          <a:noFill/>
        </p:spPr>
        <p:txBody>
          <a:bodyPr wrap="none" lIns="68544" tIns="34272" rIns="68544" bIns="34272">
            <a:spAutoFit/>
          </a:bodyPr>
          <a:lstStyle/>
          <a:p>
            <a:pPr fontAlgn="base">
              <a:spcBef>
                <a:spcPct val="0"/>
              </a:spcBef>
              <a:spcAft>
                <a:spcPct val="0"/>
              </a:spcAft>
              <a:defRPr/>
            </a:pPr>
            <a:r>
              <a:rPr lang="zh-CN" altLang="en-US" sz="4000" b="1" dirty="0">
                <a:solidFill>
                  <a:srgbClr val="FFFFFF"/>
                </a:solidFill>
                <a:latin typeface="微软雅黑" pitchFamily="34" charset="-122"/>
                <a:ea typeface="微软雅黑" pitchFamily="34" charset="-122"/>
              </a:rPr>
              <a:t>感谢聆听</a:t>
            </a:r>
          </a:p>
        </p:txBody>
      </p:sp>
      <p:pic>
        <p:nvPicPr>
          <p:cNvPr id="100" name="Picture 9"/>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4315377" y="891065"/>
            <a:ext cx="639667" cy="639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772827"/>
      </p:ext>
    </p:extLst>
  </p:cSld>
  <p:clrMapOvr>
    <a:masterClrMapping/>
  </p:clrMapOvr>
  <mc:AlternateContent xmlns:mc="http://schemas.openxmlformats.org/markup-compatibility/2006" xmlns:p14="http://schemas.microsoft.com/office/powerpoint/2010/main">
    <mc:Choice Requires="p14">
      <p:transition spd="slow" p14:dur="1100" advTm="10834">
        <p14:switch dir="r"/>
      </p:transition>
    </mc:Choice>
    <mc:Fallback xmlns="">
      <p:transition spd="slow" advTm="108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300"/>
                                        <p:tgtEl>
                                          <p:spTgt spid="86"/>
                                        </p:tgtEl>
                                      </p:cBhvr>
                                    </p:animEffect>
                                  </p:childTnLst>
                                </p:cTn>
                              </p:par>
                              <p:par>
                                <p:cTn id="8" presetID="2" presetClass="entr" presetSubtype="9" fill="hold" grpId="1" nodeType="withEffect">
                                  <p:stCondLst>
                                    <p:cond delay="0"/>
                                  </p:stCondLst>
                                  <p:childTnLst>
                                    <p:set>
                                      <p:cBhvr>
                                        <p:cTn id="9" dur="1" fill="hold">
                                          <p:stCondLst>
                                            <p:cond delay="0"/>
                                          </p:stCondLst>
                                        </p:cTn>
                                        <p:tgtEl>
                                          <p:spTgt spid="86"/>
                                        </p:tgtEl>
                                        <p:attrNameLst>
                                          <p:attrName>style.visibility</p:attrName>
                                        </p:attrNameLst>
                                      </p:cBhvr>
                                      <p:to>
                                        <p:strVal val="visible"/>
                                      </p:to>
                                    </p:set>
                                    <p:anim calcmode="lin" valueType="num">
                                      <p:cBhvr additive="base">
                                        <p:cTn id="10" dur="1000" fill="hold"/>
                                        <p:tgtEl>
                                          <p:spTgt spid="86"/>
                                        </p:tgtEl>
                                        <p:attrNameLst>
                                          <p:attrName>ppt_x</p:attrName>
                                        </p:attrNameLst>
                                      </p:cBhvr>
                                      <p:tavLst>
                                        <p:tav tm="0">
                                          <p:val>
                                            <p:strVal val="0-#ppt_w/2"/>
                                          </p:val>
                                        </p:tav>
                                        <p:tav tm="100000">
                                          <p:val>
                                            <p:strVal val="#ppt_x"/>
                                          </p:val>
                                        </p:tav>
                                      </p:tavLst>
                                    </p:anim>
                                    <p:anim calcmode="lin" valueType="num">
                                      <p:cBhvr additive="base">
                                        <p:cTn id="11" dur="1000" fill="hold"/>
                                        <p:tgtEl>
                                          <p:spTgt spid="86"/>
                                        </p:tgtEl>
                                        <p:attrNameLst>
                                          <p:attrName>ppt_y</p:attrName>
                                        </p:attrNameLst>
                                      </p:cBhvr>
                                      <p:tavLst>
                                        <p:tav tm="0">
                                          <p:val>
                                            <p:strVal val="0-#ppt_h/2"/>
                                          </p:val>
                                        </p:tav>
                                        <p:tav tm="100000">
                                          <p:val>
                                            <p:strVal val="#ppt_y"/>
                                          </p:val>
                                        </p:tav>
                                      </p:tavLst>
                                    </p:anim>
                                  </p:childTnLst>
                                </p:cTn>
                              </p:par>
                            </p:childTnLst>
                          </p:cTn>
                        </p:par>
                        <p:par>
                          <p:cTn id="12" fill="hold">
                            <p:stCondLst>
                              <p:cond delay="1300"/>
                            </p:stCondLst>
                            <p:childTnLst>
                              <p:par>
                                <p:cTn id="13" presetID="22" presetClass="entr" presetSubtype="8" fill="hold" grpId="0" nodeType="afterEffect">
                                  <p:stCondLst>
                                    <p:cond delay="0"/>
                                  </p:stCondLst>
                                  <p:childTnLst>
                                    <p:set>
                                      <p:cBhvr>
                                        <p:cTn id="14" dur="1" fill="hold">
                                          <p:stCondLst>
                                            <p:cond delay="0"/>
                                          </p:stCondLst>
                                        </p:cTn>
                                        <p:tgtEl>
                                          <p:spTgt spid="88"/>
                                        </p:tgtEl>
                                        <p:attrNameLst>
                                          <p:attrName>style.visibility</p:attrName>
                                        </p:attrNameLst>
                                      </p:cBhvr>
                                      <p:to>
                                        <p:strVal val="visible"/>
                                      </p:to>
                                    </p:set>
                                    <p:animEffect transition="in" filter="wipe(left)">
                                      <p:cBhvr>
                                        <p:cTn id="15" dur="500"/>
                                        <p:tgtEl>
                                          <p:spTgt spid="88"/>
                                        </p:tgtEl>
                                      </p:cBhvr>
                                    </p:animEffect>
                                  </p:childTnLst>
                                </p:cTn>
                              </p:par>
                            </p:childTnLst>
                          </p:cTn>
                        </p:par>
                        <p:par>
                          <p:cTn id="16" fill="hold">
                            <p:stCondLst>
                              <p:cond delay="1800"/>
                            </p:stCondLst>
                            <p:childTnLst>
                              <p:par>
                                <p:cTn id="17" presetID="22" presetClass="entr" presetSubtype="4" fill="hold" grpId="0" nodeType="afterEffect">
                                  <p:stCondLst>
                                    <p:cond delay="0"/>
                                  </p:stCondLst>
                                  <p:childTnLst>
                                    <p:set>
                                      <p:cBhvr>
                                        <p:cTn id="18" dur="1" fill="hold">
                                          <p:stCondLst>
                                            <p:cond delay="0"/>
                                          </p:stCondLst>
                                        </p:cTn>
                                        <p:tgtEl>
                                          <p:spTgt spid="89"/>
                                        </p:tgtEl>
                                        <p:attrNameLst>
                                          <p:attrName>style.visibility</p:attrName>
                                        </p:attrNameLst>
                                      </p:cBhvr>
                                      <p:to>
                                        <p:strVal val="visible"/>
                                      </p:to>
                                    </p:set>
                                    <p:animEffect transition="in" filter="wipe(down)">
                                      <p:cBhvr>
                                        <p:cTn id="19" dur="500"/>
                                        <p:tgtEl>
                                          <p:spTgt spid="89"/>
                                        </p:tgtEl>
                                      </p:cBhvr>
                                    </p:animEffect>
                                  </p:childTnLst>
                                </p:cTn>
                              </p:par>
                            </p:childTnLst>
                          </p:cTn>
                        </p:par>
                        <p:par>
                          <p:cTn id="20" fill="hold">
                            <p:stCondLst>
                              <p:cond delay="2300"/>
                            </p:stCondLst>
                            <p:childTnLst>
                              <p:par>
                                <p:cTn id="21" presetID="22" presetClass="entr" presetSubtype="2" fill="hold" grpId="0" nodeType="afterEffect">
                                  <p:stCondLst>
                                    <p:cond delay="0"/>
                                  </p:stCondLst>
                                  <p:childTnLst>
                                    <p:set>
                                      <p:cBhvr>
                                        <p:cTn id="22" dur="1" fill="hold">
                                          <p:stCondLst>
                                            <p:cond delay="0"/>
                                          </p:stCondLst>
                                        </p:cTn>
                                        <p:tgtEl>
                                          <p:spTgt spid="92"/>
                                        </p:tgtEl>
                                        <p:attrNameLst>
                                          <p:attrName>style.visibility</p:attrName>
                                        </p:attrNameLst>
                                      </p:cBhvr>
                                      <p:to>
                                        <p:strVal val="visible"/>
                                      </p:to>
                                    </p:set>
                                    <p:animEffect transition="in" filter="wipe(right)">
                                      <p:cBhvr>
                                        <p:cTn id="23" dur="500"/>
                                        <p:tgtEl>
                                          <p:spTgt spid="92"/>
                                        </p:tgtEl>
                                      </p:cBhvr>
                                    </p:animEffect>
                                  </p:childTnLst>
                                </p:cTn>
                              </p:par>
                            </p:childTnLst>
                          </p:cTn>
                        </p:par>
                        <p:par>
                          <p:cTn id="24" fill="hold">
                            <p:stCondLst>
                              <p:cond delay="2800"/>
                            </p:stCondLst>
                            <p:childTnLst>
                              <p:par>
                                <p:cTn id="25" presetID="22" presetClass="entr" presetSubtype="4" fill="hold" grpId="0" nodeType="afterEffect">
                                  <p:stCondLst>
                                    <p:cond delay="0"/>
                                  </p:stCondLst>
                                  <p:childTnLst>
                                    <p:set>
                                      <p:cBhvr>
                                        <p:cTn id="26" dur="1" fill="hold">
                                          <p:stCondLst>
                                            <p:cond delay="0"/>
                                          </p:stCondLst>
                                        </p:cTn>
                                        <p:tgtEl>
                                          <p:spTgt spid="95"/>
                                        </p:tgtEl>
                                        <p:attrNameLst>
                                          <p:attrName>style.visibility</p:attrName>
                                        </p:attrNameLst>
                                      </p:cBhvr>
                                      <p:to>
                                        <p:strVal val="visible"/>
                                      </p:to>
                                    </p:set>
                                    <p:animEffect transition="in" filter="wipe(down)">
                                      <p:cBhvr>
                                        <p:cTn id="27" dur="500"/>
                                        <p:tgtEl>
                                          <p:spTgt spid="95"/>
                                        </p:tgtEl>
                                      </p:cBhvr>
                                    </p:animEffect>
                                  </p:childTnLst>
                                </p:cTn>
                              </p:par>
                            </p:childTnLst>
                          </p:cTn>
                        </p:par>
                        <p:par>
                          <p:cTn id="28" fill="hold">
                            <p:stCondLst>
                              <p:cond delay="3300"/>
                            </p:stCondLst>
                            <p:childTnLst>
                              <p:par>
                                <p:cTn id="29" presetID="22" presetClass="entr" presetSubtype="4" fill="hold" grpId="0" nodeType="afterEffect">
                                  <p:stCondLst>
                                    <p:cond delay="0"/>
                                  </p:stCondLst>
                                  <p:childTnLst>
                                    <p:set>
                                      <p:cBhvr>
                                        <p:cTn id="30" dur="1" fill="hold">
                                          <p:stCondLst>
                                            <p:cond delay="0"/>
                                          </p:stCondLst>
                                        </p:cTn>
                                        <p:tgtEl>
                                          <p:spTgt spid="94"/>
                                        </p:tgtEl>
                                        <p:attrNameLst>
                                          <p:attrName>style.visibility</p:attrName>
                                        </p:attrNameLst>
                                      </p:cBhvr>
                                      <p:to>
                                        <p:strVal val="visible"/>
                                      </p:to>
                                    </p:set>
                                    <p:animEffect transition="in" filter="wipe(down)">
                                      <p:cBhvr>
                                        <p:cTn id="31" dur="500"/>
                                        <p:tgtEl>
                                          <p:spTgt spid="94"/>
                                        </p:tgtEl>
                                      </p:cBhvr>
                                    </p:animEffect>
                                  </p:childTnLst>
                                </p:cTn>
                              </p:par>
                            </p:childTnLst>
                          </p:cTn>
                        </p:par>
                        <p:par>
                          <p:cTn id="32" fill="hold">
                            <p:stCondLst>
                              <p:cond delay="3800"/>
                            </p:stCondLst>
                            <p:childTnLst>
                              <p:par>
                                <p:cTn id="33" presetID="22" presetClass="entr" presetSubtype="1" fill="hold" grpId="0" nodeType="afterEffect">
                                  <p:stCondLst>
                                    <p:cond delay="0"/>
                                  </p:stCondLst>
                                  <p:childTnLst>
                                    <p:set>
                                      <p:cBhvr>
                                        <p:cTn id="34" dur="1" fill="hold">
                                          <p:stCondLst>
                                            <p:cond delay="0"/>
                                          </p:stCondLst>
                                        </p:cTn>
                                        <p:tgtEl>
                                          <p:spTgt spid="96"/>
                                        </p:tgtEl>
                                        <p:attrNameLst>
                                          <p:attrName>style.visibility</p:attrName>
                                        </p:attrNameLst>
                                      </p:cBhvr>
                                      <p:to>
                                        <p:strVal val="visible"/>
                                      </p:to>
                                    </p:set>
                                    <p:animEffect transition="in" filter="wipe(up)">
                                      <p:cBhvr>
                                        <p:cTn id="35" dur="500"/>
                                        <p:tgtEl>
                                          <p:spTgt spid="96"/>
                                        </p:tgtEl>
                                      </p:cBhvr>
                                    </p:animEffect>
                                  </p:childTnLst>
                                </p:cTn>
                              </p:par>
                            </p:childTnLst>
                          </p:cTn>
                        </p:par>
                        <p:par>
                          <p:cTn id="36" fill="hold">
                            <p:stCondLst>
                              <p:cond delay="4300"/>
                            </p:stCondLst>
                            <p:childTnLst>
                              <p:par>
                                <p:cTn id="37" presetID="22" presetClass="entr" presetSubtype="1" fill="hold" grpId="0" nodeType="afterEffect">
                                  <p:stCondLst>
                                    <p:cond delay="0"/>
                                  </p:stCondLst>
                                  <p:childTnLst>
                                    <p:set>
                                      <p:cBhvr>
                                        <p:cTn id="38" dur="1" fill="hold">
                                          <p:stCondLst>
                                            <p:cond delay="0"/>
                                          </p:stCondLst>
                                        </p:cTn>
                                        <p:tgtEl>
                                          <p:spTgt spid="93"/>
                                        </p:tgtEl>
                                        <p:attrNameLst>
                                          <p:attrName>style.visibility</p:attrName>
                                        </p:attrNameLst>
                                      </p:cBhvr>
                                      <p:to>
                                        <p:strVal val="visible"/>
                                      </p:to>
                                    </p:set>
                                    <p:animEffect transition="in" filter="wipe(up)">
                                      <p:cBhvr>
                                        <p:cTn id="39" dur="500"/>
                                        <p:tgtEl>
                                          <p:spTgt spid="93"/>
                                        </p:tgtEl>
                                      </p:cBhvr>
                                    </p:animEffect>
                                  </p:childTnLst>
                                </p:cTn>
                              </p:par>
                            </p:childTnLst>
                          </p:cTn>
                        </p:par>
                        <p:par>
                          <p:cTn id="40" fill="hold">
                            <p:stCondLst>
                              <p:cond delay="4800"/>
                            </p:stCondLst>
                            <p:childTnLst>
                              <p:par>
                                <p:cTn id="41" presetID="22" presetClass="entr" presetSubtype="1" fill="hold" grpId="0" nodeType="afterEffect">
                                  <p:stCondLst>
                                    <p:cond delay="0"/>
                                  </p:stCondLst>
                                  <p:childTnLst>
                                    <p:set>
                                      <p:cBhvr>
                                        <p:cTn id="42" dur="1" fill="hold">
                                          <p:stCondLst>
                                            <p:cond delay="0"/>
                                          </p:stCondLst>
                                        </p:cTn>
                                        <p:tgtEl>
                                          <p:spTgt spid="90"/>
                                        </p:tgtEl>
                                        <p:attrNameLst>
                                          <p:attrName>style.visibility</p:attrName>
                                        </p:attrNameLst>
                                      </p:cBhvr>
                                      <p:to>
                                        <p:strVal val="visible"/>
                                      </p:to>
                                    </p:set>
                                    <p:animEffect transition="in" filter="wipe(up)">
                                      <p:cBhvr>
                                        <p:cTn id="43" dur="500"/>
                                        <p:tgtEl>
                                          <p:spTgt spid="90"/>
                                        </p:tgtEl>
                                      </p:cBhvr>
                                    </p:animEffect>
                                  </p:childTnLst>
                                </p:cTn>
                              </p:par>
                            </p:childTnLst>
                          </p:cTn>
                        </p:par>
                        <p:par>
                          <p:cTn id="44" fill="hold">
                            <p:stCondLst>
                              <p:cond delay="5300"/>
                            </p:stCondLst>
                            <p:childTnLst>
                              <p:par>
                                <p:cTn id="45" presetID="22" presetClass="entr" presetSubtype="8" fill="hold" nodeType="afterEffect">
                                  <p:stCondLst>
                                    <p:cond delay="0"/>
                                  </p:stCondLst>
                                  <p:childTnLst>
                                    <p:set>
                                      <p:cBhvr>
                                        <p:cTn id="46" dur="1" fill="hold">
                                          <p:stCondLst>
                                            <p:cond delay="0"/>
                                          </p:stCondLst>
                                        </p:cTn>
                                        <p:tgtEl>
                                          <p:spTgt spid="99">
                                            <p:txEl>
                                              <p:pRg st="0" end="0"/>
                                            </p:txEl>
                                          </p:spTgt>
                                        </p:tgtEl>
                                        <p:attrNameLst>
                                          <p:attrName>style.visibility</p:attrName>
                                        </p:attrNameLst>
                                      </p:cBhvr>
                                      <p:to>
                                        <p:strVal val="visible"/>
                                      </p:to>
                                    </p:set>
                                    <p:animEffect transition="in" filter="wipe(left)">
                                      <p:cBhvr>
                                        <p:cTn id="47" dur="500"/>
                                        <p:tgtEl>
                                          <p:spTgt spid="99">
                                            <p:txEl>
                                              <p:pRg st="0" end="0"/>
                                            </p:txEl>
                                          </p:spTgt>
                                        </p:tgtEl>
                                      </p:cBhvr>
                                    </p:animEffect>
                                  </p:childTnLst>
                                </p:cTn>
                              </p:par>
                            </p:childTnLst>
                          </p:cTn>
                        </p:par>
                        <p:par>
                          <p:cTn id="48" fill="hold">
                            <p:stCondLst>
                              <p:cond delay="5800"/>
                            </p:stCondLst>
                            <p:childTnLst>
                              <p:par>
                                <p:cTn id="49" presetID="22" presetClass="entr" presetSubtype="8" fill="hold" grpId="0" nodeType="afterEffect">
                                  <p:stCondLst>
                                    <p:cond delay="0"/>
                                  </p:stCondLst>
                                  <p:childTnLst>
                                    <p:set>
                                      <p:cBhvr>
                                        <p:cTn id="50" dur="1" fill="hold">
                                          <p:stCondLst>
                                            <p:cond delay="0"/>
                                          </p:stCondLst>
                                        </p:cTn>
                                        <p:tgtEl>
                                          <p:spTgt spid="97"/>
                                        </p:tgtEl>
                                        <p:attrNameLst>
                                          <p:attrName>style.visibility</p:attrName>
                                        </p:attrNameLst>
                                      </p:cBhvr>
                                      <p:to>
                                        <p:strVal val="visible"/>
                                      </p:to>
                                    </p:set>
                                    <p:animEffect transition="in" filter="wipe(left)">
                                      <p:cBhvr>
                                        <p:cTn id="51" dur="500"/>
                                        <p:tgtEl>
                                          <p:spTgt spid="97"/>
                                        </p:tgtEl>
                                      </p:cBhvr>
                                    </p:animEffect>
                                  </p:childTnLst>
                                </p:cTn>
                              </p:par>
                            </p:childTnLst>
                          </p:cTn>
                        </p:par>
                        <p:par>
                          <p:cTn id="52" fill="hold">
                            <p:stCondLst>
                              <p:cond delay="6300"/>
                            </p:stCondLst>
                            <p:childTnLst>
                              <p:par>
                                <p:cTn id="53" presetID="22" presetClass="entr" presetSubtype="4" fill="hold" grpId="0" nodeType="afterEffect">
                                  <p:stCondLst>
                                    <p:cond delay="0"/>
                                  </p:stCondLst>
                                  <p:childTnLst>
                                    <p:set>
                                      <p:cBhvr>
                                        <p:cTn id="54" dur="1" fill="hold">
                                          <p:stCondLst>
                                            <p:cond delay="0"/>
                                          </p:stCondLst>
                                        </p:cTn>
                                        <p:tgtEl>
                                          <p:spTgt spid="87"/>
                                        </p:tgtEl>
                                        <p:attrNameLst>
                                          <p:attrName>style.visibility</p:attrName>
                                        </p:attrNameLst>
                                      </p:cBhvr>
                                      <p:to>
                                        <p:strVal val="visible"/>
                                      </p:to>
                                    </p:set>
                                    <p:animEffect transition="in" filter="wipe(down)">
                                      <p:cBhvr>
                                        <p:cTn id="55" dur="500"/>
                                        <p:tgtEl>
                                          <p:spTgt spid="87"/>
                                        </p:tgtEl>
                                      </p:cBhvr>
                                    </p:animEffect>
                                  </p:childTnLst>
                                </p:cTn>
                              </p:par>
                            </p:childTnLst>
                          </p:cTn>
                        </p:par>
                        <p:par>
                          <p:cTn id="56" fill="hold">
                            <p:stCondLst>
                              <p:cond delay="6800"/>
                            </p:stCondLst>
                            <p:childTnLst>
                              <p:par>
                                <p:cTn id="57" presetID="17" presetClass="entr" presetSubtype="10" fill="hold" grpId="0" nodeType="afterEffect">
                                  <p:stCondLst>
                                    <p:cond delay="0"/>
                                  </p:stCondLst>
                                  <p:childTnLst>
                                    <p:set>
                                      <p:cBhvr>
                                        <p:cTn id="58" dur="1" fill="hold">
                                          <p:stCondLst>
                                            <p:cond delay="0"/>
                                          </p:stCondLst>
                                        </p:cTn>
                                        <p:tgtEl>
                                          <p:spTgt spid="91"/>
                                        </p:tgtEl>
                                        <p:attrNameLst>
                                          <p:attrName>style.visibility</p:attrName>
                                        </p:attrNameLst>
                                      </p:cBhvr>
                                      <p:to>
                                        <p:strVal val="visible"/>
                                      </p:to>
                                    </p:set>
                                    <p:anim calcmode="lin" valueType="num">
                                      <p:cBhvr>
                                        <p:cTn id="59" dur="500" fill="hold"/>
                                        <p:tgtEl>
                                          <p:spTgt spid="91"/>
                                        </p:tgtEl>
                                        <p:attrNameLst>
                                          <p:attrName>ppt_w</p:attrName>
                                        </p:attrNameLst>
                                      </p:cBhvr>
                                      <p:tavLst>
                                        <p:tav tm="0">
                                          <p:val>
                                            <p:fltVal val="0"/>
                                          </p:val>
                                        </p:tav>
                                        <p:tav tm="100000">
                                          <p:val>
                                            <p:strVal val="#ppt_w"/>
                                          </p:val>
                                        </p:tav>
                                      </p:tavLst>
                                    </p:anim>
                                    <p:anim calcmode="lin" valueType="num">
                                      <p:cBhvr>
                                        <p:cTn id="60" dur="500" fill="hold"/>
                                        <p:tgtEl>
                                          <p:spTgt spid="91"/>
                                        </p:tgtEl>
                                        <p:attrNameLst>
                                          <p:attrName>ppt_h</p:attrName>
                                        </p:attrNameLst>
                                      </p:cBhvr>
                                      <p:tavLst>
                                        <p:tav tm="0">
                                          <p:val>
                                            <p:strVal val="#ppt_h"/>
                                          </p:val>
                                        </p:tav>
                                        <p:tav tm="100000">
                                          <p:val>
                                            <p:strVal val="#ppt_h"/>
                                          </p:val>
                                        </p:tav>
                                      </p:tavLst>
                                    </p:anim>
                                  </p:childTnLst>
                                </p:cTn>
                              </p:par>
                              <p:par>
                                <p:cTn id="61" presetID="17" presetClass="entr" presetSubtype="10" fill="hold" nodeType="withEffect">
                                  <p:stCondLst>
                                    <p:cond delay="0"/>
                                  </p:stCondLst>
                                  <p:childTnLst>
                                    <p:set>
                                      <p:cBhvr>
                                        <p:cTn id="62" dur="1" fill="hold">
                                          <p:stCondLst>
                                            <p:cond delay="0"/>
                                          </p:stCondLst>
                                        </p:cTn>
                                        <p:tgtEl>
                                          <p:spTgt spid="100"/>
                                        </p:tgtEl>
                                        <p:attrNameLst>
                                          <p:attrName>style.visibility</p:attrName>
                                        </p:attrNameLst>
                                      </p:cBhvr>
                                      <p:to>
                                        <p:strVal val="visible"/>
                                      </p:to>
                                    </p:set>
                                    <p:anim calcmode="lin" valueType="num">
                                      <p:cBhvr>
                                        <p:cTn id="63" dur="500" fill="hold"/>
                                        <p:tgtEl>
                                          <p:spTgt spid="100"/>
                                        </p:tgtEl>
                                        <p:attrNameLst>
                                          <p:attrName>ppt_w</p:attrName>
                                        </p:attrNameLst>
                                      </p:cBhvr>
                                      <p:tavLst>
                                        <p:tav tm="0">
                                          <p:val>
                                            <p:fltVal val="0"/>
                                          </p:val>
                                        </p:tav>
                                        <p:tav tm="100000">
                                          <p:val>
                                            <p:strVal val="#ppt_w"/>
                                          </p:val>
                                        </p:tav>
                                      </p:tavLst>
                                    </p:anim>
                                    <p:anim calcmode="lin" valueType="num">
                                      <p:cBhvr>
                                        <p:cTn id="64" dur="500" fill="hold"/>
                                        <p:tgtEl>
                                          <p:spTgt spid="100"/>
                                        </p:tgtEl>
                                        <p:attrNameLst>
                                          <p:attrName>ppt_h</p:attrName>
                                        </p:attrNameLst>
                                      </p:cBhvr>
                                      <p:tavLst>
                                        <p:tav tm="0">
                                          <p:val>
                                            <p:strVal val="#ppt_h"/>
                                          </p:val>
                                        </p:tav>
                                        <p:tav tm="100000">
                                          <p:val>
                                            <p:strVal val="#ppt_h"/>
                                          </p:val>
                                        </p:tav>
                                      </p:tavLst>
                                    </p:anim>
                                  </p:childTnLst>
                                </p:cTn>
                              </p:par>
                            </p:childTnLst>
                          </p:cTn>
                        </p:par>
                        <p:par>
                          <p:cTn id="65" fill="hold">
                            <p:stCondLst>
                              <p:cond delay="7300"/>
                            </p:stCondLst>
                            <p:childTnLst>
                              <p:par>
                                <p:cTn id="66" presetID="22" presetClass="entr" presetSubtype="8" fill="hold" grpId="0" nodeType="afterEffect">
                                  <p:stCondLst>
                                    <p:cond delay="0"/>
                                  </p:stCondLst>
                                  <p:childTnLst>
                                    <p:set>
                                      <p:cBhvr>
                                        <p:cTn id="67" dur="1" fill="hold">
                                          <p:stCondLst>
                                            <p:cond delay="0"/>
                                          </p:stCondLst>
                                        </p:cTn>
                                        <p:tgtEl>
                                          <p:spTgt spid="98"/>
                                        </p:tgtEl>
                                        <p:attrNameLst>
                                          <p:attrName>style.visibility</p:attrName>
                                        </p:attrNameLst>
                                      </p:cBhvr>
                                      <p:to>
                                        <p:strVal val="visible"/>
                                      </p:to>
                                    </p:set>
                                    <p:animEffect transition="in" filter="wipe(left)">
                                      <p:cBhvr>
                                        <p:cTn id="68"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6" grpId="1"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61722" y="7314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1.2</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grpSp>
        <p:nvGrpSpPr>
          <p:cNvPr id="23" name="组合 22"/>
          <p:cNvGrpSpPr/>
          <p:nvPr/>
        </p:nvGrpSpPr>
        <p:grpSpPr>
          <a:xfrm>
            <a:off x="4208388" y="1275606"/>
            <a:ext cx="1731764" cy="1105127"/>
            <a:chOff x="4208388" y="1275606"/>
            <a:chExt cx="1731764" cy="1105127"/>
          </a:xfrm>
        </p:grpSpPr>
        <p:sp>
          <p:nvSpPr>
            <p:cNvPr id="24" name="TextBox 23"/>
            <p:cNvSpPr txBox="1"/>
            <p:nvPr/>
          </p:nvSpPr>
          <p:spPr>
            <a:xfrm>
              <a:off x="4211960" y="1275606"/>
              <a:ext cx="1728192" cy="396583"/>
            </a:xfrm>
            <a:prstGeom prst="rect">
              <a:avLst/>
            </a:prstGeom>
            <a:noFill/>
          </p:spPr>
          <p:txBody>
            <a:bodyPr wrap="square" lIns="0" rtlCol="0">
              <a:spAutoFit/>
            </a:bodyPr>
            <a:lstStyle/>
            <a:p>
              <a:pPr>
                <a:lnSpc>
                  <a:spcPct val="120000"/>
                </a:lnSpc>
              </a:pPr>
              <a:r>
                <a:rPr lang="zh-CN" altLang="en-US" b="1" dirty="0" smtClean="0">
                  <a:latin typeface="微软雅黑" pitchFamily="34" charset="-122"/>
                  <a:ea typeface="微软雅黑" pitchFamily="34" charset="-122"/>
                </a:rPr>
                <a:t>地址</a:t>
              </a:r>
              <a:endParaRPr lang="zh-CN" altLang="en-US" b="1" dirty="0">
                <a:latin typeface="微软雅黑" pitchFamily="34" charset="-122"/>
                <a:ea typeface="微软雅黑" pitchFamily="34" charset="-122"/>
              </a:endParaRPr>
            </a:p>
          </p:txBody>
        </p:sp>
        <p:sp>
          <p:nvSpPr>
            <p:cNvPr id="25" name="TextBox 24"/>
            <p:cNvSpPr txBox="1"/>
            <p:nvPr/>
          </p:nvSpPr>
          <p:spPr>
            <a:xfrm>
              <a:off x="4208388" y="1697469"/>
              <a:ext cx="1728192"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请输入内容文本信息文本信息</a:t>
              </a:r>
              <a:r>
                <a:rPr lang="zh-CN" altLang="en-US" sz="1600" dirty="0">
                  <a:latin typeface="微软雅黑" pitchFamily="34" charset="-122"/>
                  <a:ea typeface="微软雅黑" pitchFamily="34" charset="-122"/>
                </a:rPr>
                <a:t>请</a:t>
              </a:r>
              <a:r>
                <a:rPr lang="zh-CN" altLang="en-US" sz="1600" dirty="0" smtClean="0">
                  <a:latin typeface="微软雅黑" pitchFamily="34" charset="-122"/>
                  <a:ea typeface="微软雅黑" pitchFamily="34" charset="-122"/>
                </a:rPr>
                <a:t>输入</a:t>
              </a:r>
              <a:endParaRPr lang="zh-CN" altLang="en-US" sz="1600" dirty="0">
                <a:latin typeface="微软雅黑" pitchFamily="34" charset="-122"/>
                <a:ea typeface="微软雅黑" pitchFamily="34" charset="-122"/>
              </a:endParaRPr>
            </a:p>
          </p:txBody>
        </p:sp>
      </p:grpSp>
      <p:grpSp>
        <p:nvGrpSpPr>
          <p:cNvPr id="26" name="组合 25"/>
          <p:cNvGrpSpPr/>
          <p:nvPr/>
        </p:nvGrpSpPr>
        <p:grpSpPr>
          <a:xfrm>
            <a:off x="4208388" y="2749172"/>
            <a:ext cx="1731764" cy="1105127"/>
            <a:chOff x="4208388" y="2749172"/>
            <a:chExt cx="1731764" cy="1105127"/>
          </a:xfrm>
        </p:grpSpPr>
        <p:sp>
          <p:nvSpPr>
            <p:cNvPr id="27" name="TextBox 26"/>
            <p:cNvSpPr txBox="1"/>
            <p:nvPr/>
          </p:nvSpPr>
          <p:spPr>
            <a:xfrm>
              <a:off x="4211960" y="2749172"/>
              <a:ext cx="1728192" cy="396583"/>
            </a:xfrm>
            <a:prstGeom prst="rect">
              <a:avLst/>
            </a:prstGeom>
            <a:noFill/>
          </p:spPr>
          <p:txBody>
            <a:bodyPr wrap="square" lIns="0" rtlCol="0">
              <a:spAutoFit/>
            </a:bodyPr>
            <a:lstStyle/>
            <a:p>
              <a:pPr>
                <a:lnSpc>
                  <a:spcPct val="120000"/>
                </a:lnSpc>
              </a:pPr>
              <a:r>
                <a:rPr lang="zh-CN" altLang="en-US" b="1" dirty="0" smtClean="0">
                  <a:latin typeface="微软雅黑" pitchFamily="34" charset="-122"/>
                  <a:ea typeface="微软雅黑" pitchFamily="34" charset="-122"/>
                </a:rPr>
                <a:t>联系方式</a:t>
              </a:r>
              <a:endParaRPr lang="zh-CN" altLang="en-US" b="1" dirty="0">
                <a:latin typeface="微软雅黑" pitchFamily="34" charset="-122"/>
                <a:ea typeface="微软雅黑" pitchFamily="34" charset="-122"/>
              </a:endParaRPr>
            </a:p>
          </p:txBody>
        </p:sp>
        <p:sp>
          <p:nvSpPr>
            <p:cNvPr id="28" name="TextBox 27"/>
            <p:cNvSpPr txBox="1"/>
            <p:nvPr/>
          </p:nvSpPr>
          <p:spPr>
            <a:xfrm>
              <a:off x="4208388" y="3171035"/>
              <a:ext cx="1728192"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请输入内容文本信息文本信息</a:t>
              </a:r>
              <a:r>
                <a:rPr lang="zh-CN" altLang="en-US" sz="1600" dirty="0">
                  <a:latin typeface="微软雅黑" pitchFamily="34" charset="-122"/>
                  <a:ea typeface="微软雅黑" pitchFamily="34" charset="-122"/>
                </a:rPr>
                <a:t>请</a:t>
              </a:r>
              <a:r>
                <a:rPr lang="zh-CN" altLang="en-US" sz="1600" dirty="0" smtClean="0">
                  <a:latin typeface="微软雅黑" pitchFamily="34" charset="-122"/>
                  <a:ea typeface="微软雅黑" pitchFamily="34" charset="-122"/>
                </a:rPr>
                <a:t>输入</a:t>
              </a:r>
              <a:endParaRPr lang="zh-CN" altLang="en-US" sz="1600" dirty="0">
                <a:latin typeface="微软雅黑" pitchFamily="34" charset="-122"/>
                <a:ea typeface="微软雅黑" pitchFamily="34" charset="-122"/>
              </a:endParaRPr>
            </a:p>
          </p:txBody>
        </p:sp>
      </p:grpSp>
      <p:grpSp>
        <p:nvGrpSpPr>
          <p:cNvPr id="29" name="组合 28"/>
          <p:cNvGrpSpPr/>
          <p:nvPr/>
        </p:nvGrpSpPr>
        <p:grpSpPr>
          <a:xfrm>
            <a:off x="6698432" y="1275606"/>
            <a:ext cx="1731764" cy="1105127"/>
            <a:chOff x="6698432" y="1275606"/>
            <a:chExt cx="1731764" cy="1105127"/>
          </a:xfrm>
        </p:grpSpPr>
        <p:sp>
          <p:nvSpPr>
            <p:cNvPr id="30" name="TextBox 29"/>
            <p:cNvSpPr txBox="1"/>
            <p:nvPr/>
          </p:nvSpPr>
          <p:spPr>
            <a:xfrm>
              <a:off x="6702004" y="1275606"/>
              <a:ext cx="1728192" cy="396583"/>
            </a:xfrm>
            <a:prstGeom prst="rect">
              <a:avLst/>
            </a:prstGeom>
            <a:noFill/>
          </p:spPr>
          <p:txBody>
            <a:bodyPr wrap="square" lIns="0" rtlCol="0">
              <a:spAutoFit/>
            </a:bodyPr>
            <a:lstStyle/>
            <a:p>
              <a:pPr>
                <a:lnSpc>
                  <a:spcPct val="120000"/>
                </a:lnSpc>
              </a:pPr>
              <a:r>
                <a:rPr lang="zh-CN" altLang="en-US" b="1" dirty="0" smtClean="0">
                  <a:latin typeface="微软雅黑" pitchFamily="34" charset="-122"/>
                  <a:ea typeface="微软雅黑" pitchFamily="34" charset="-122"/>
                </a:rPr>
                <a:t>公司网址</a:t>
              </a:r>
              <a:endParaRPr lang="zh-CN" altLang="en-US" b="1" dirty="0">
                <a:latin typeface="微软雅黑" pitchFamily="34" charset="-122"/>
                <a:ea typeface="微软雅黑" pitchFamily="34" charset="-122"/>
              </a:endParaRPr>
            </a:p>
          </p:txBody>
        </p:sp>
        <p:sp>
          <p:nvSpPr>
            <p:cNvPr id="31" name="TextBox 30"/>
            <p:cNvSpPr txBox="1"/>
            <p:nvPr/>
          </p:nvSpPr>
          <p:spPr>
            <a:xfrm>
              <a:off x="6698432" y="1697469"/>
              <a:ext cx="1728192"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请输入内容文本信息文本信息</a:t>
              </a:r>
              <a:r>
                <a:rPr lang="zh-CN" altLang="en-US" sz="1600" dirty="0">
                  <a:latin typeface="微软雅黑" pitchFamily="34" charset="-122"/>
                  <a:ea typeface="微软雅黑" pitchFamily="34" charset="-122"/>
                </a:rPr>
                <a:t>请</a:t>
              </a:r>
              <a:r>
                <a:rPr lang="zh-CN" altLang="en-US" sz="1600" dirty="0" smtClean="0">
                  <a:latin typeface="微软雅黑" pitchFamily="34" charset="-122"/>
                  <a:ea typeface="微软雅黑" pitchFamily="34" charset="-122"/>
                </a:rPr>
                <a:t>输入</a:t>
              </a:r>
              <a:endParaRPr lang="zh-CN" altLang="en-US" sz="1600" dirty="0">
                <a:latin typeface="微软雅黑" pitchFamily="34" charset="-122"/>
                <a:ea typeface="微软雅黑" pitchFamily="34" charset="-122"/>
              </a:endParaRPr>
            </a:p>
          </p:txBody>
        </p:sp>
      </p:grpSp>
      <p:sp>
        <p:nvSpPr>
          <p:cNvPr id="32" name="椭圆 31"/>
          <p:cNvSpPr/>
          <p:nvPr/>
        </p:nvSpPr>
        <p:spPr>
          <a:xfrm>
            <a:off x="952903" y="1388235"/>
            <a:ext cx="2518728" cy="2518728"/>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1730668" y="1899442"/>
            <a:ext cx="1032348" cy="1032348"/>
            <a:chOff x="544925" y="1267521"/>
            <a:chExt cx="1790170" cy="1790170"/>
          </a:xfrm>
        </p:grpSpPr>
        <p:sp>
          <p:nvSpPr>
            <p:cNvPr id="34" name="泪滴形 33"/>
            <p:cNvSpPr/>
            <p:nvPr/>
          </p:nvSpPr>
          <p:spPr>
            <a:xfrm rot="8251641">
              <a:off x="544925" y="1267521"/>
              <a:ext cx="1790170" cy="1790170"/>
            </a:xfrm>
            <a:prstGeom prst="teardrop">
              <a:avLst>
                <a:gd name="adj" fmla="val 109315"/>
              </a:avLst>
            </a:prstGeom>
            <a:solidFill>
              <a:srgbClr val="4141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611560" y="1334156"/>
              <a:ext cx="1656898" cy="1656898"/>
            </a:xfrm>
            <a:prstGeom prst="ellipse">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74693495"/>
      </p:ext>
    </p:extLst>
  </p:cSld>
  <p:clrMapOvr>
    <a:masterClrMapping/>
  </p:clrMapOvr>
  <mc:AlternateContent xmlns:mc="http://schemas.openxmlformats.org/markup-compatibility/2006" xmlns:p14="http://schemas.microsoft.com/office/powerpoint/2010/main">
    <mc:Choice Requires="p14">
      <p:transition spd="slow" p14:dur="1600" advTm="6014">
        <p14:conveyor dir="l"/>
      </p:transition>
    </mc:Choice>
    <mc:Fallback xmlns="">
      <p:transition spd="slow" advTm="60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 fill="hold"/>
                                        <p:tgtEl>
                                          <p:spTgt spid="8"/>
                                        </p:tgtEl>
                                        <p:attrNameLst>
                                          <p:attrName>ppt_x</p:attrName>
                                        </p:attrNameLst>
                                      </p:cBhvr>
                                      <p:tavLst>
                                        <p:tav tm="0">
                                          <p:val>
                                            <p:strVal val="1+#ppt_w/2"/>
                                          </p:val>
                                        </p:tav>
                                        <p:tav tm="100000">
                                          <p:val>
                                            <p:strVal val="#ppt_x"/>
                                          </p:val>
                                        </p:tav>
                                      </p:tavLst>
                                    </p:anim>
                                    <p:anim calcmode="lin" valueType="num">
                                      <p:cBhvr additive="base">
                                        <p:cTn id="8" dur="3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10" presetClass="entr" presetSubtype="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childTnLst>
                          </p:cTn>
                        </p:par>
                        <p:par>
                          <p:cTn id="13" fill="hold">
                            <p:stCondLst>
                              <p:cond delay="800"/>
                            </p:stCondLst>
                            <p:childTnLst>
                              <p:par>
                                <p:cTn id="14" presetID="42" presetClass="entr" presetSubtype="0" fill="hold" nodeType="after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1000"/>
                                        <p:tgtEl>
                                          <p:spTgt spid="33"/>
                                        </p:tgtEl>
                                      </p:cBhvr>
                                    </p:animEffect>
                                    <p:anim calcmode="lin" valueType="num">
                                      <p:cBhvr>
                                        <p:cTn id="17" dur="1000" fill="hold"/>
                                        <p:tgtEl>
                                          <p:spTgt spid="33"/>
                                        </p:tgtEl>
                                        <p:attrNameLst>
                                          <p:attrName>ppt_x</p:attrName>
                                        </p:attrNameLst>
                                      </p:cBhvr>
                                      <p:tavLst>
                                        <p:tav tm="0">
                                          <p:val>
                                            <p:strVal val="#ppt_x"/>
                                          </p:val>
                                        </p:tav>
                                        <p:tav tm="100000">
                                          <p:val>
                                            <p:strVal val="#ppt_x"/>
                                          </p:val>
                                        </p:tav>
                                      </p:tavLst>
                                    </p:anim>
                                    <p:anim calcmode="lin" valueType="num">
                                      <p:cBhvr>
                                        <p:cTn id="18" dur="1000" fill="hold"/>
                                        <p:tgtEl>
                                          <p:spTgt spid="33"/>
                                        </p:tgtEl>
                                        <p:attrNameLst>
                                          <p:attrName>ppt_y</p:attrName>
                                        </p:attrNameLst>
                                      </p:cBhvr>
                                      <p:tavLst>
                                        <p:tav tm="0">
                                          <p:val>
                                            <p:strVal val="#ppt_y+.1"/>
                                          </p:val>
                                        </p:tav>
                                        <p:tav tm="100000">
                                          <p:val>
                                            <p:strVal val="#ppt_y"/>
                                          </p:val>
                                        </p:tav>
                                      </p:tavLst>
                                    </p:anim>
                                  </p:childTnLst>
                                </p:cTn>
                              </p:par>
                            </p:childTnLst>
                          </p:cTn>
                        </p:par>
                        <p:par>
                          <p:cTn id="19" fill="hold">
                            <p:stCondLst>
                              <p:cond delay="1800"/>
                            </p:stCondLst>
                            <p:childTnLst>
                              <p:par>
                                <p:cTn id="20" presetID="37" presetClass="entr" presetSubtype="0"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900" decel="100000" fill="hold"/>
                                        <p:tgtEl>
                                          <p:spTgt spid="23"/>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26" presetID="37" presetClass="entr" presetSubtype="0" fill="hold"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1000"/>
                                        <p:tgtEl>
                                          <p:spTgt spid="26"/>
                                        </p:tgtEl>
                                      </p:cBhvr>
                                    </p:animEffect>
                                    <p:anim calcmode="lin" valueType="num">
                                      <p:cBhvr>
                                        <p:cTn id="29" dur="1000" fill="hold"/>
                                        <p:tgtEl>
                                          <p:spTgt spid="26"/>
                                        </p:tgtEl>
                                        <p:attrNameLst>
                                          <p:attrName>ppt_x</p:attrName>
                                        </p:attrNameLst>
                                      </p:cBhvr>
                                      <p:tavLst>
                                        <p:tav tm="0">
                                          <p:val>
                                            <p:strVal val="#ppt_x"/>
                                          </p:val>
                                        </p:tav>
                                        <p:tav tm="100000">
                                          <p:val>
                                            <p:strVal val="#ppt_x"/>
                                          </p:val>
                                        </p:tav>
                                      </p:tavLst>
                                    </p:anim>
                                    <p:anim calcmode="lin" valueType="num">
                                      <p:cBhvr>
                                        <p:cTn id="30" dur="900" decel="100000" fill="hold"/>
                                        <p:tgtEl>
                                          <p:spTgt spid="26"/>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32" presetID="37" presetClass="entr" presetSubtype="0"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1000"/>
                                        <p:tgtEl>
                                          <p:spTgt spid="29"/>
                                        </p:tgtEl>
                                      </p:cBhvr>
                                    </p:animEffect>
                                    <p:anim calcmode="lin" valueType="num">
                                      <p:cBhvr>
                                        <p:cTn id="35" dur="1000" fill="hold"/>
                                        <p:tgtEl>
                                          <p:spTgt spid="29"/>
                                        </p:tgtEl>
                                        <p:attrNameLst>
                                          <p:attrName>ppt_x</p:attrName>
                                        </p:attrNameLst>
                                      </p:cBhvr>
                                      <p:tavLst>
                                        <p:tav tm="0">
                                          <p:val>
                                            <p:strVal val="#ppt_x"/>
                                          </p:val>
                                        </p:tav>
                                        <p:tav tm="100000">
                                          <p:val>
                                            <p:strVal val="#ppt_x"/>
                                          </p:val>
                                        </p:tav>
                                      </p:tavLst>
                                    </p:anim>
                                    <p:anim calcmode="lin" valueType="num">
                                      <p:cBhvr>
                                        <p:cTn id="36" dur="900" decel="100000" fill="hold"/>
                                        <p:tgtEl>
                                          <p:spTgt spid="29"/>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extBox 222"/>
          <p:cNvSpPr txBox="1"/>
          <p:nvPr/>
        </p:nvSpPr>
        <p:spPr>
          <a:xfrm>
            <a:off x="661722" y="7314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1.3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grpSp>
        <p:nvGrpSpPr>
          <p:cNvPr id="233" name="组合 232"/>
          <p:cNvGrpSpPr/>
          <p:nvPr/>
        </p:nvGrpSpPr>
        <p:grpSpPr>
          <a:xfrm>
            <a:off x="1549431" y="1303342"/>
            <a:ext cx="2523786" cy="2579962"/>
            <a:chOff x="2995140" y="1687652"/>
            <a:chExt cx="3738046" cy="3821250"/>
          </a:xfrm>
        </p:grpSpPr>
        <p:grpSp>
          <p:nvGrpSpPr>
            <p:cNvPr id="234" name="组合 13"/>
            <p:cNvGrpSpPr/>
            <p:nvPr/>
          </p:nvGrpSpPr>
          <p:grpSpPr>
            <a:xfrm rot="10800000">
              <a:off x="2995142" y="1700804"/>
              <a:ext cx="2795849" cy="3808095"/>
              <a:chOff x="3290851" y="2780928"/>
              <a:chExt cx="2002841" cy="2727974"/>
            </a:xfrm>
            <a:effectLst>
              <a:reflection blurRad="6350" stA="52000" endA="300" endPos="35000" dir="5400000" sy="-100000" algn="bl" rotWithShape="0"/>
            </a:effectLst>
          </p:grpSpPr>
          <p:grpSp>
            <p:nvGrpSpPr>
              <p:cNvPr id="240" name="组合 11"/>
              <p:cNvGrpSpPr/>
              <p:nvPr/>
            </p:nvGrpSpPr>
            <p:grpSpPr>
              <a:xfrm>
                <a:off x="3290851" y="2780928"/>
                <a:ext cx="1336919" cy="1580323"/>
                <a:chOff x="3290851" y="2780928"/>
                <a:chExt cx="1336919" cy="1580323"/>
              </a:xfrm>
            </p:grpSpPr>
            <p:sp>
              <p:nvSpPr>
                <p:cNvPr id="246" name="任意多边形 3"/>
                <p:cNvSpPr/>
                <p:nvPr/>
              </p:nvSpPr>
              <p:spPr>
                <a:xfrm>
                  <a:off x="3941970" y="3198372"/>
                  <a:ext cx="680725" cy="1162879"/>
                </a:xfrm>
                <a:custGeom>
                  <a:avLst/>
                  <a:gdLst>
                    <a:gd name="connsiteX0" fmla="*/ 0 w 665922"/>
                    <a:gd name="connsiteY0" fmla="*/ 1093305 h 1093305"/>
                    <a:gd name="connsiteX1" fmla="*/ 0 w 665922"/>
                    <a:gd name="connsiteY1" fmla="*/ 447261 h 1093305"/>
                    <a:gd name="connsiteX2" fmla="*/ 665922 w 665922"/>
                    <a:gd name="connsiteY2" fmla="*/ 0 h 1093305"/>
                    <a:gd name="connsiteX3" fmla="*/ 665922 w 665922"/>
                    <a:gd name="connsiteY3" fmla="*/ 725557 h 1093305"/>
                    <a:gd name="connsiteX4" fmla="*/ 0 w 665922"/>
                    <a:gd name="connsiteY4" fmla="*/ 1093305 h 1093305"/>
                    <a:gd name="connsiteX0" fmla="*/ 0 w 685800"/>
                    <a:gd name="connsiteY0" fmla="*/ 1143000 h 1143000"/>
                    <a:gd name="connsiteX1" fmla="*/ 19878 w 685800"/>
                    <a:gd name="connsiteY1" fmla="*/ 447261 h 1143000"/>
                    <a:gd name="connsiteX2" fmla="*/ 685800 w 685800"/>
                    <a:gd name="connsiteY2" fmla="*/ 0 h 1143000"/>
                    <a:gd name="connsiteX3" fmla="*/ 685800 w 685800"/>
                    <a:gd name="connsiteY3" fmla="*/ 725557 h 1143000"/>
                    <a:gd name="connsiteX4" fmla="*/ 0 w 685800"/>
                    <a:gd name="connsiteY4" fmla="*/ 1143000 h 1143000"/>
                    <a:gd name="connsiteX0" fmla="*/ 0 w 675861"/>
                    <a:gd name="connsiteY0" fmla="*/ 1162879 h 1162879"/>
                    <a:gd name="connsiteX1" fmla="*/ 9939 w 675861"/>
                    <a:gd name="connsiteY1" fmla="*/ 447261 h 1162879"/>
                    <a:gd name="connsiteX2" fmla="*/ 675861 w 675861"/>
                    <a:gd name="connsiteY2" fmla="*/ 0 h 1162879"/>
                    <a:gd name="connsiteX3" fmla="*/ 675861 w 675861"/>
                    <a:gd name="connsiteY3" fmla="*/ 725557 h 1162879"/>
                    <a:gd name="connsiteX4" fmla="*/ 0 w 675861"/>
                    <a:gd name="connsiteY4" fmla="*/ 1162879 h 1162879"/>
                    <a:gd name="connsiteX0" fmla="*/ 0 w 680725"/>
                    <a:gd name="connsiteY0" fmla="*/ 1162879 h 1162879"/>
                    <a:gd name="connsiteX1" fmla="*/ 9939 w 680725"/>
                    <a:gd name="connsiteY1" fmla="*/ 447261 h 1162879"/>
                    <a:gd name="connsiteX2" fmla="*/ 675861 w 680725"/>
                    <a:gd name="connsiteY2" fmla="*/ 0 h 1162879"/>
                    <a:gd name="connsiteX3" fmla="*/ 680725 w 680725"/>
                    <a:gd name="connsiteY3" fmla="*/ 735284 h 1162879"/>
                    <a:gd name="connsiteX4" fmla="*/ 0 w 680725"/>
                    <a:gd name="connsiteY4" fmla="*/ 1162879 h 1162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725" h="1162879">
                      <a:moveTo>
                        <a:pt x="0" y="1162879"/>
                      </a:moveTo>
                      <a:lnTo>
                        <a:pt x="9939" y="447261"/>
                      </a:lnTo>
                      <a:lnTo>
                        <a:pt x="675861" y="0"/>
                      </a:lnTo>
                      <a:cubicBezTo>
                        <a:pt x="677482" y="245095"/>
                        <a:pt x="679104" y="490189"/>
                        <a:pt x="680725" y="735284"/>
                      </a:cubicBezTo>
                      <a:lnTo>
                        <a:pt x="0" y="1162879"/>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93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7" name="任意多边形 4"/>
                <p:cNvSpPr/>
                <p:nvPr/>
              </p:nvSpPr>
              <p:spPr>
                <a:xfrm>
                  <a:off x="3295927" y="3208311"/>
                  <a:ext cx="661057" cy="1152727"/>
                </a:xfrm>
                <a:custGeom>
                  <a:avLst/>
                  <a:gdLst>
                    <a:gd name="connsiteX0" fmla="*/ 665921 w 665921"/>
                    <a:gd name="connsiteY0" fmla="*/ 457200 h 1143000"/>
                    <a:gd name="connsiteX1" fmla="*/ 0 w 665921"/>
                    <a:gd name="connsiteY1" fmla="*/ 0 h 1143000"/>
                    <a:gd name="connsiteX2" fmla="*/ 0 w 665921"/>
                    <a:gd name="connsiteY2" fmla="*/ 715617 h 1143000"/>
                    <a:gd name="connsiteX3" fmla="*/ 636104 w 665921"/>
                    <a:gd name="connsiteY3" fmla="*/ 1143000 h 1143000"/>
                    <a:gd name="connsiteX4" fmla="*/ 665921 w 665921"/>
                    <a:gd name="connsiteY4" fmla="*/ 457200 h 1143000"/>
                    <a:gd name="connsiteX0" fmla="*/ 665921 w 665921"/>
                    <a:gd name="connsiteY0" fmla="*/ 457200 h 1143000"/>
                    <a:gd name="connsiteX1" fmla="*/ 0 w 665921"/>
                    <a:gd name="connsiteY1" fmla="*/ 0 h 1143000"/>
                    <a:gd name="connsiteX2" fmla="*/ 0 w 665921"/>
                    <a:gd name="connsiteY2" fmla="*/ 735072 h 1143000"/>
                    <a:gd name="connsiteX3" fmla="*/ 636104 w 665921"/>
                    <a:gd name="connsiteY3" fmla="*/ 1143000 h 1143000"/>
                    <a:gd name="connsiteX4" fmla="*/ 665921 w 665921"/>
                    <a:gd name="connsiteY4" fmla="*/ 457200 h 1143000"/>
                    <a:gd name="connsiteX0" fmla="*/ 665921 w 665921"/>
                    <a:gd name="connsiteY0" fmla="*/ 447472 h 1143000"/>
                    <a:gd name="connsiteX1" fmla="*/ 0 w 665921"/>
                    <a:gd name="connsiteY1" fmla="*/ 0 h 1143000"/>
                    <a:gd name="connsiteX2" fmla="*/ 0 w 665921"/>
                    <a:gd name="connsiteY2" fmla="*/ 735072 h 1143000"/>
                    <a:gd name="connsiteX3" fmla="*/ 636104 w 665921"/>
                    <a:gd name="connsiteY3" fmla="*/ 1143000 h 1143000"/>
                    <a:gd name="connsiteX4" fmla="*/ 665921 w 665921"/>
                    <a:gd name="connsiteY4" fmla="*/ 447472 h 1143000"/>
                    <a:gd name="connsiteX0" fmla="*/ 661057 w 661057"/>
                    <a:gd name="connsiteY0" fmla="*/ 442608 h 1143000"/>
                    <a:gd name="connsiteX1" fmla="*/ 0 w 661057"/>
                    <a:gd name="connsiteY1" fmla="*/ 0 h 1143000"/>
                    <a:gd name="connsiteX2" fmla="*/ 0 w 661057"/>
                    <a:gd name="connsiteY2" fmla="*/ 735072 h 1143000"/>
                    <a:gd name="connsiteX3" fmla="*/ 636104 w 661057"/>
                    <a:gd name="connsiteY3" fmla="*/ 1143000 h 1143000"/>
                    <a:gd name="connsiteX4" fmla="*/ 661057 w 661057"/>
                    <a:gd name="connsiteY4" fmla="*/ 442608 h 1143000"/>
                    <a:gd name="connsiteX0" fmla="*/ 661057 w 661057"/>
                    <a:gd name="connsiteY0" fmla="*/ 442608 h 1152727"/>
                    <a:gd name="connsiteX1" fmla="*/ 0 w 661057"/>
                    <a:gd name="connsiteY1" fmla="*/ 0 h 1152727"/>
                    <a:gd name="connsiteX2" fmla="*/ 0 w 661057"/>
                    <a:gd name="connsiteY2" fmla="*/ 735072 h 1152727"/>
                    <a:gd name="connsiteX3" fmla="*/ 650695 w 661057"/>
                    <a:gd name="connsiteY3" fmla="*/ 1152727 h 1152727"/>
                    <a:gd name="connsiteX4" fmla="*/ 661057 w 661057"/>
                    <a:gd name="connsiteY4" fmla="*/ 442608 h 1152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057" h="1152727">
                      <a:moveTo>
                        <a:pt x="661057" y="442608"/>
                      </a:moveTo>
                      <a:lnTo>
                        <a:pt x="0" y="0"/>
                      </a:lnTo>
                      <a:lnTo>
                        <a:pt x="0" y="735072"/>
                      </a:lnTo>
                      <a:lnTo>
                        <a:pt x="650695" y="1152727"/>
                      </a:lnTo>
                      <a:lnTo>
                        <a:pt x="661057" y="442608"/>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93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8" name="任意多边形 5"/>
                <p:cNvSpPr/>
                <p:nvPr/>
              </p:nvSpPr>
              <p:spPr>
                <a:xfrm>
                  <a:off x="3290851" y="2781350"/>
                  <a:ext cx="661058" cy="1172395"/>
                </a:xfrm>
                <a:custGeom>
                  <a:avLst/>
                  <a:gdLst>
                    <a:gd name="connsiteX0" fmla="*/ 0 w 665922"/>
                    <a:gd name="connsiteY0" fmla="*/ 427383 h 1152939"/>
                    <a:gd name="connsiteX1" fmla="*/ 665922 w 665922"/>
                    <a:gd name="connsiteY1" fmla="*/ 0 h 1152939"/>
                    <a:gd name="connsiteX2" fmla="*/ 665922 w 665922"/>
                    <a:gd name="connsiteY2" fmla="*/ 685800 h 1152939"/>
                    <a:gd name="connsiteX3" fmla="*/ 9940 w 665922"/>
                    <a:gd name="connsiteY3" fmla="*/ 1152939 h 1152939"/>
                    <a:gd name="connsiteX4" fmla="*/ 0 w 665922"/>
                    <a:gd name="connsiteY4" fmla="*/ 427383 h 1152939"/>
                    <a:gd name="connsiteX0" fmla="*/ 0 w 665922"/>
                    <a:gd name="connsiteY0" fmla="*/ 446839 h 1172395"/>
                    <a:gd name="connsiteX1" fmla="*/ 665922 w 665922"/>
                    <a:gd name="connsiteY1" fmla="*/ 0 h 1172395"/>
                    <a:gd name="connsiteX2" fmla="*/ 665922 w 665922"/>
                    <a:gd name="connsiteY2" fmla="*/ 705256 h 1172395"/>
                    <a:gd name="connsiteX3" fmla="*/ 9940 w 665922"/>
                    <a:gd name="connsiteY3" fmla="*/ 1172395 h 1172395"/>
                    <a:gd name="connsiteX4" fmla="*/ 0 w 665922"/>
                    <a:gd name="connsiteY4" fmla="*/ 446839 h 1172395"/>
                    <a:gd name="connsiteX0" fmla="*/ 0 w 661058"/>
                    <a:gd name="connsiteY0" fmla="*/ 441975 h 1172395"/>
                    <a:gd name="connsiteX1" fmla="*/ 661058 w 661058"/>
                    <a:gd name="connsiteY1" fmla="*/ 0 h 1172395"/>
                    <a:gd name="connsiteX2" fmla="*/ 661058 w 661058"/>
                    <a:gd name="connsiteY2" fmla="*/ 705256 h 1172395"/>
                    <a:gd name="connsiteX3" fmla="*/ 5076 w 661058"/>
                    <a:gd name="connsiteY3" fmla="*/ 1172395 h 1172395"/>
                    <a:gd name="connsiteX4" fmla="*/ 0 w 661058"/>
                    <a:gd name="connsiteY4" fmla="*/ 441975 h 1172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058" h="1172395">
                      <a:moveTo>
                        <a:pt x="0" y="441975"/>
                      </a:moveTo>
                      <a:lnTo>
                        <a:pt x="661058" y="0"/>
                      </a:lnTo>
                      <a:lnTo>
                        <a:pt x="661058" y="705256"/>
                      </a:lnTo>
                      <a:lnTo>
                        <a:pt x="5076" y="1172395"/>
                      </a:lnTo>
                      <a:lnTo>
                        <a:pt x="0" y="441975"/>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30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9" name="任意多边形 6"/>
                <p:cNvSpPr/>
                <p:nvPr/>
              </p:nvSpPr>
              <p:spPr>
                <a:xfrm>
                  <a:off x="3951909" y="2780928"/>
                  <a:ext cx="675861" cy="1152939"/>
                </a:xfrm>
                <a:custGeom>
                  <a:avLst/>
                  <a:gdLst>
                    <a:gd name="connsiteX0" fmla="*/ 0 w 675861"/>
                    <a:gd name="connsiteY0" fmla="*/ 0 h 1152939"/>
                    <a:gd name="connsiteX1" fmla="*/ 0 w 675861"/>
                    <a:gd name="connsiteY1" fmla="*/ 715617 h 1152939"/>
                    <a:gd name="connsiteX2" fmla="*/ 675861 w 675861"/>
                    <a:gd name="connsiteY2" fmla="*/ 1152939 h 1152939"/>
                    <a:gd name="connsiteX3" fmla="*/ 675861 w 675861"/>
                    <a:gd name="connsiteY3" fmla="*/ 427383 h 1152939"/>
                    <a:gd name="connsiteX4" fmla="*/ 0 w 675861"/>
                    <a:gd name="connsiteY4" fmla="*/ 0 h 115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861" h="1152939">
                      <a:moveTo>
                        <a:pt x="0" y="0"/>
                      </a:moveTo>
                      <a:lnTo>
                        <a:pt x="0" y="715617"/>
                      </a:lnTo>
                      <a:lnTo>
                        <a:pt x="675861" y="1152939"/>
                      </a:lnTo>
                      <a:lnTo>
                        <a:pt x="675861" y="427383"/>
                      </a:lnTo>
                      <a:lnTo>
                        <a:pt x="0" y="0"/>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93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grpSp>
          <p:grpSp>
            <p:nvGrpSpPr>
              <p:cNvPr id="241" name="组合 12"/>
              <p:cNvGrpSpPr/>
              <p:nvPr/>
            </p:nvGrpSpPr>
            <p:grpSpPr>
              <a:xfrm>
                <a:off x="3951909" y="3933867"/>
                <a:ext cx="1341783" cy="1575035"/>
                <a:chOff x="3951909" y="3933867"/>
                <a:chExt cx="1341783" cy="1575035"/>
              </a:xfrm>
            </p:grpSpPr>
            <p:sp>
              <p:nvSpPr>
                <p:cNvPr id="242" name="任意多边形 241"/>
                <p:cNvSpPr/>
                <p:nvPr/>
              </p:nvSpPr>
              <p:spPr>
                <a:xfrm>
                  <a:off x="4597953" y="4351311"/>
                  <a:ext cx="690664" cy="1157591"/>
                </a:xfrm>
                <a:custGeom>
                  <a:avLst/>
                  <a:gdLst>
                    <a:gd name="connsiteX0" fmla="*/ 0 w 665922"/>
                    <a:gd name="connsiteY0" fmla="*/ 1093305 h 1093305"/>
                    <a:gd name="connsiteX1" fmla="*/ 0 w 665922"/>
                    <a:gd name="connsiteY1" fmla="*/ 447261 h 1093305"/>
                    <a:gd name="connsiteX2" fmla="*/ 665922 w 665922"/>
                    <a:gd name="connsiteY2" fmla="*/ 0 h 1093305"/>
                    <a:gd name="connsiteX3" fmla="*/ 665922 w 665922"/>
                    <a:gd name="connsiteY3" fmla="*/ 725557 h 1093305"/>
                    <a:gd name="connsiteX4" fmla="*/ 0 w 665922"/>
                    <a:gd name="connsiteY4" fmla="*/ 1093305 h 1093305"/>
                    <a:gd name="connsiteX0" fmla="*/ 0 w 685800"/>
                    <a:gd name="connsiteY0" fmla="*/ 1143000 h 1143000"/>
                    <a:gd name="connsiteX1" fmla="*/ 19878 w 685800"/>
                    <a:gd name="connsiteY1" fmla="*/ 447261 h 1143000"/>
                    <a:gd name="connsiteX2" fmla="*/ 685800 w 685800"/>
                    <a:gd name="connsiteY2" fmla="*/ 0 h 1143000"/>
                    <a:gd name="connsiteX3" fmla="*/ 685800 w 685800"/>
                    <a:gd name="connsiteY3" fmla="*/ 725557 h 1143000"/>
                    <a:gd name="connsiteX4" fmla="*/ 0 w 685800"/>
                    <a:gd name="connsiteY4" fmla="*/ 1143000 h 1143000"/>
                    <a:gd name="connsiteX0" fmla="*/ 0 w 690664"/>
                    <a:gd name="connsiteY0" fmla="*/ 1143000 h 1143000"/>
                    <a:gd name="connsiteX1" fmla="*/ 19878 w 690664"/>
                    <a:gd name="connsiteY1" fmla="*/ 447261 h 1143000"/>
                    <a:gd name="connsiteX2" fmla="*/ 685800 w 690664"/>
                    <a:gd name="connsiteY2" fmla="*/ 0 h 1143000"/>
                    <a:gd name="connsiteX3" fmla="*/ 690664 w 690664"/>
                    <a:gd name="connsiteY3" fmla="*/ 735284 h 1143000"/>
                    <a:gd name="connsiteX4" fmla="*/ 0 w 690664"/>
                    <a:gd name="connsiteY4" fmla="*/ 1143000 h 1143000"/>
                    <a:gd name="connsiteX0" fmla="*/ 0 w 690664"/>
                    <a:gd name="connsiteY0" fmla="*/ 1157591 h 1157591"/>
                    <a:gd name="connsiteX1" fmla="*/ 19878 w 690664"/>
                    <a:gd name="connsiteY1" fmla="*/ 447261 h 1157591"/>
                    <a:gd name="connsiteX2" fmla="*/ 685800 w 690664"/>
                    <a:gd name="connsiteY2" fmla="*/ 0 h 1157591"/>
                    <a:gd name="connsiteX3" fmla="*/ 690664 w 690664"/>
                    <a:gd name="connsiteY3" fmla="*/ 735284 h 1157591"/>
                    <a:gd name="connsiteX4" fmla="*/ 0 w 690664"/>
                    <a:gd name="connsiteY4" fmla="*/ 1157591 h 115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664" h="1157591">
                      <a:moveTo>
                        <a:pt x="0" y="1157591"/>
                      </a:moveTo>
                      <a:lnTo>
                        <a:pt x="19878" y="447261"/>
                      </a:lnTo>
                      <a:lnTo>
                        <a:pt x="685800" y="0"/>
                      </a:lnTo>
                      <a:cubicBezTo>
                        <a:pt x="687421" y="245095"/>
                        <a:pt x="689043" y="490189"/>
                        <a:pt x="690664" y="735284"/>
                      </a:cubicBezTo>
                      <a:lnTo>
                        <a:pt x="0" y="1157591"/>
                      </a:lnTo>
                      <a:close/>
                    </a:path>
                  </a:pathLst>
                </a:custGeom>
                <a:gradFill flip="none" rotWithShape="1">
                  <a:gsLst>
                    <a:gs pos="0">
                      <a:srgbClr val="3497AE">
                        <a:lumMod val="50000"/>
                        <a:alpha val="70000"/>
                      </a:srgbClr>
                    </a:gs>
                    <a:gs pos="40000">
                      <a:srgbClr val="3497AE">
                        <a:alpha val="50000"/>
                      </a:srgbClr>
                    </a:gs>
                    <a:gs pos="100000">
                      <a:srgbClr val="3497AE">
                        <a:lumMod val="60000"/>
                        <a:lumOff val="40000"/>
                      </a:srgbClr>
                    </a:gs>
                  </a:gsLst>
                  <a:lin ang="4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3" name="任意多边形 9"/>
                <p:cNvSpPr/>
                <p:nvPr/>
              </p:nvSpPr>
              <p:spPr>
                <a:xfrm>
                  <a:off x="3951909" y="3944017"/>
                  <a:ext cx="665922" cy="1162667"/>
                </a:xfrm>
                <a:custGeom>
                  <a:avLst/>
                  <a:gdLst>
                    <a:gd name="connsiteX0" fmla="*/ 0 w 665922"/>
                    <a:gd name="connsiteY0" fmla="*/ 427383 h 1152939"/>
                    <a:gd name="connsiteX1" fmla="*/ 665922 w 665922"/>
                    <a:gd name="connsiteY1" fmla="*/ 0 h 1152939"/>
                    <a:gd name="connsiteX2" fmla="*/ 665922 w 665922"/>
                    <a:gd name="connsiteY2" fmla="*/ 685800 h 1152939"/>
                    <a:gd name="connsiteX3" fmla="*/ 9940 w 665922"/>
                    <a:gd name="connsiteY3" fmla="*/ 1152939 h 1152939"/>
                    <a:gd name="connsiteX4" fmla="*/ 0 w 665922"/>
                    <a:gd name="connsiteY4" fmla="*/ 427383 h 1152939"/>
                    <a:gd name="connsiteX0" fmla="*/ 0 w 665922"/>
                    <a:gd name="connsiteY0" fmla="*/ 451703 h 1177259"/>
                    <a:gd name="connsiteX1" fmla="*/ 665922 w 665922"/>
                    <a:gd name="connsiteY1" fmla="*/ 0 h 1177259"/>
                    <a:gd name="connsiteX2" fmla="*/ 665922 w 665922"/>
                    <a:gd name="connsiteY2" fmla="*/ 710120 h 1177259"/>
                    <a:gd name="connsiteX3" fmla="*/ 9940 w 665922"/>
                    <a:gd name="connsiteY3" fmla="*/ 1177259 h 1177259"/>
                    <a:gd name="connsiteX4" fmla="*/ 0 w 665922"/>
                    <a:gd name="connsiteY4" fmla="*/ 451703 h 1177259"/>
                    <a:gd name="connsiteX0" fmla="*/ 0 w 665922"/>
                    <a:gd name="connsiteY0" fmla="*/ 437111 h 1162667"/>
                    <a:gd name="connsiteX1" fmla="*/ 661058 w 665922"/>
                    <a:gd name="connsiteY1" fmla="*/ 0 h 1162667"/>
                    <a:gd name="connsiteX2" fmla="*/ 665922 w 665922"/>
                    <a:gd name="connsiteY2" fmla="*/ 695528 h 1162667"/>
                    <a:gd name="connsiteX3" fmla="*/ 9940 w 665922"/>
                    <a:gd name="connsiteY3" fmla="*/ 1162667 h 1162667"/>
                    <a:gd name="connsiteX4" fmla="*/ 0 w 665922"/>
                    <a:gd name="connsiteY4" fmla="*/ 437111 h 1162667"/>
                    <a:gd name="connsiteX0" fmla="*/ 0 w 665922"/>
                    <a:gd name="connsiteY0" fmla="*/ 417655 h 1162667"/>
                    <a:gd name="connsiteX1" fmla="*/ 661058 w 665922"/>
                    <a:gd name="connsiteY1" fmla="*/ 0 h 1162667"/>
                    <a:gd name="connsiteX2" fmla="*/ 665922 w 665922"/>
                    <a:gd name="connsiteY2" fmla="*/ 695528 h 1162667"/>
                    <a:gd name="connsiteX3" fmla="*/ 9940 w 665922"/>
                    <a:gd name="connsiteY3" fmla="*/ 1162667 h 1162667"/>
                    <a:gd name="connsiteX4" fmla="*/ 0 w 665922"/>
                    <a:gd name="connsiteY4" fmla="*/ 417655 h 1162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922" h="1162667">
                      <a:moveTo>
                        <a:pt x="0" y="417655"/>
                      </a:moveTo>
                      <a:lnTo>
                        <a:pt x="661058" y="0"/>
                      </a:lnTo>
                      <a:cubicBezTo>
                        <a:pt x="662679" y="231843"/>
                        <a:pt x="664301" y="463685"/>
                        <a:pt x="665922" y="695528"/>
                      </a:cubicBezTo>
                      <a:lnTo>
                        <a:pt x="9940" y="1162667"/>
                      </a:lnTo>
                      <a:lnTo>
                        <a:pt x="0" y="417655"/>
                      </a:lnTo>
                      <a:close/>
                    </a:path>
                  </a:pathLst>
                </a:custGeom>
                <a:gradFill flip="none" rotWithShape="1">
                  <a:gsLst>
                    <a:gs pos="0">
                      <a:srgbClr val="3497AE">
                        <a:lumMod val="50000"/>
                        <a:alpha val="70000"/>
                      </a:srgbClr>
                    </a:gs>
                    <a:gs pos="40000">
                      <a:srgbClr val="3497AE">
                        <a:alpha val="50000"/>
                      </a:srgbClr>
                    </a:gs>
                    <a:gs pos="100000">
                      <a:srgbClr val="3497AE">
                        <a:lumMod val="60000"/>
                        <a:lumOff val="40000"/>
                      </a:srgbClr>
                    </a:gs>
                  </a:gsLst>
                  <a:lin ang="4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4" name="任意多边形 243"/>
                <p:cNvSpPr/>
                <p:nvPr/>
              </p:nvSpPr>
              <p:spPr>
                <a:xfrm>
                  <a:off x="4617831" y="3933867"/>
                  <a:ext cx="675861" cy="1152939"/>
                </a:xfrm>
                <a:custGeom>
                  <a:avLst/>
                  <a:gdLst>
                    <a:gd name="connsiteX0" fmla="*/ 0 w 675861"/>
                    <a:gd name="connsiteY0" fmla="*/ 0 h 1152939"/>
                    <a:gd name="connsiteX1" fmla="*/ 0 w 675861"/>
                    <a:gd name="connsiteY1" fmla="*/ 715617 h 1152939"/>
                    <a:gd name="connsiteX2" fmla="*/ 675861 w 675861"/>
                    <a:gd name="connsiteY2" fmla="*/ 1152939 h 1152939"/>
                    <a:gd name="connsiteX3" fmla="*/ 675861 w 675861"/>
                    <a:gd name="connsiteY3" fmla="*/ 427383 h 1152939"/>
                    <a:gd name="connsiteX4" fmla="*/ 0 w 675861"/>
                    <a:gd name="connsiteY4" fmla="*/ 0 h 115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861" h="1152939">
                      <a:moveTo>
                        <a:pt x="0" y="0"/>
                      </a:moveTo>
                      <a:lnTo>
                        <a:pt x="0" y="715617"/>
                      </a:lnTo>
                      <a:lnTo>
                        <a:pt x="675861" y="1152939"/>
                      </a:lnTo>
                      <a:lnTo>
                        <a:pt x="675861" y="427383"/>
                      </a:lnTo>
                      <a:lnTo>
                        <a:pt x="0" y="0"/>
                      </a:lnTo>
                      <a:close/>
                    </a:path>
                  </a:pathLst>
                </a:custGeom>
                <a:gradFill flip="none" rotWithShape="1">
                  <a:gsLst>
                    <a:gs pos="0">
                      <a:srgbClr val="3497AE">
                        <a:lumMod val="50000"/>
                        <a:alpha val="70000"/>
                      </a:srgbClr>
                    </a:gs>
                    <a:gs pos="40000">
                      <a:srgbClr val="3497AE">
                        <a:alpha val="50000"/>
                      </a:srgbClr>
                    </a:gs>
                    <a:gs pos="72000">
                      <a:srgbClr val="3497AE">
                        <a:lumMod val="60000"/>
                        <a:lumOff val="40000"/>
                      </a:srgbClr>
                    </a:gs>
                  </a:gsLst>
                  <a:lin ang="1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45" name="任意多边形 8"/>
                <p:cNvSpPr/>
                <p:nvPr/>
              </p:nvSpPr>
              <p:spPr>
                <a:xfrm>
                  <a:off x="3961849" y="4361250"/>
                  <a:ext cx="656193" cy="1143000"/>
                </a:xfrm>
                <a:custGeom>
                  <a:avLst/>
                  <a:gdLst>
                    <a:gd name="connsiteX0" fmla="*/ 665921 w 665921"/>
                    <a:gd name="connsiteY0" fmla="*/ 457200 h 1143000"/>
                    <a:gd name="connsiteX1" fmla="*/ 0 w 665921"/>
                    <a:gd name="connsiteY1" fmla="*/ 0 h 1143000"/>
                    <a:gd name="connsiteX2" fmla="*/ 0 w 665921"/>
                    <a:gd name="connsiteY2" fmla="*/ 715617 h 1143000"/>
                    <a:gd name="connsiteX3" fmla="*/ 636104 w 665921"/>
                    <a:gd name="connsiteY3" fmla="*/ 1143000 h 1143000"/>
                    <a:gd name="connsiteX4" fmla="*/ 665921 w 665921"/>
                    <a:gd name="connsiteY4" fmla="*/ 457200 h 1143000"/>
                    <a:gd name="connsiteX0" fmla="*/ 665921 w 665921"/>
                    <a:gd name="connsiteY0" fmla="*/ 457200 h 1143000"/>
                    <a:gd name="connsiteX1" fmla="*/ 0 w 665921"/>
                    <a:gd name="connsiteY1" fmla="*/ 0 h 1143000"/>
                    <a:gd name="connsiteX2" fmla="*/ 0 w 665921"/>
                    <a:gd name="connsiteY2" fmla="*/ 739936 h 1143000"/>
                    <a:gd name="connsiteX3" fmla="*/ 636104 w 665921"/>
                    <a:gd name="connsiteY3" fmla="*/ 1143000 h 1143000"/>
                    <a:gd name="connsiteX4" fmla="*/ 665921 w 665921"/>
                    <a:gd name="connsiteY4" fmla="*/ 457200 h 1143000"/>
                    <a:gd name="connsiteX0" fmla="*/ 661057 w 661057"/>
                    <a:gd name="connsiteY0" fmla="*/ 452336 h 1143000"/>
                    <a:gd name="connsiteX1" fmla="*/ 0 w 661057"/>
                    <a:gd name="connsiteY1" fmla="*/ 0 h 1143000"/>
                    <a:gd name="connsiteX2" fmla="*/ 0 w 661057"/>
                    <a:gd name="connsiteY2" fmla="*/ 739936 h 1143000"/>
                    <a:gd name="connsiteX3" fmla="*/ 636104 w 661057"/>
                    <a:gd name="connsiteY3" fmla="*/ 1143000 h 1143000"/>
                    <a:gd name="connsiteX4" fmla="*/ 661057 w 661057"/>
                    <a:gd name="connsiteY4" fmla="*/ 452336 h 1143000"/>
                    <a:gd name="connsiteX0" fmla="*/ 656193 w 656193"/>
                    <a:gd name="connsiteY0" fmla="*/ 452336 h 1143000"/>
                    <a:gd name="connsiteX1" fmla="*/ 0 w 656193"/>
                    <a:gd name="connsiteY1" fmla="*/ 0 h 1143000"/>
                    <a:gd name="connsiteX2" fmla="*/ 0 w 656193"/>
                    <a:gd name="connsiteY2" fmla="*/ 739936 h 1143000"/>
                    <a:gd name="connsiteX3" fmla="*/ 636104 w 656193"/>
                    <a:gd name="connsiteY3" fmla="*/ 1143000 h 1143000"/>
                    <a:gd name="connsiteX4" fmla="*/ 656193 w 656193"/>
                    <a:gd name="connsiteY4" fmla="*/ 452336 h 1143000"/>
                    <a:gd name="connsiteX0" fmla="*/ 656193 w 656193"/>
                    <a:gd name="connsiteY0" fmla="*/ 442609 h 1143000"/>
                    <a:gd name="connsiteX1" fmla="*/ 0 w 656193"/>
                    <a:gd name="connsiteY1" fmla="*/ 0 h 1143000"/>
                    <a:gd name="connsiteX2" fmla="*/ 0 w 656193"/>
                    <a:gd name="connsiteY2" fmla="*/ 739936 h 1143000"/>
                    <a:gd name="connsiteX3" fmla="*/ 636104 w 656193"/>
                    <a:gd name="connsiteY3" fmla="*/ 1143000 h 1143000"/>
                    <a:gd name="connsiteX4" fmla="*/ 656193 w 656193"/>
                    <a:gd name="connsiteY4" fmla="*/ 442609 h 1143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193" h="1143000">
                      <a:moveTo>
                        <a:pt x="656193" y="442609"/>
                      </a:moveTo>
                      <a:lnTo>
                        <a:pt x="0" y="0"/>
                      </a:lnTo>
                      <a:lnTo>
                        <a:pt x="0" y="739936"/>
                      </a:lnTo>
                      <a:lnTo>
                        <a:pt x="636104" y="1143000"/>
                      </a:lnTo>
                      <a:lnTo>
                        <a:pt x="656193" y="442609"/>
                      </a:lnTo>
                      <a:close/>
                    </a:path>
                  </a:pathLst>
                </a:custGeom>
                <a:gradFill flip="none" rotWithShape="1">
                  <a:gsLst>
                    <a:gs pos="0">
                      <a:srgbClr val="3497AE">
                        <a:lumMod val="50000"/>
                      </a:srgbClr>
                    </a:gs>
                    <a:gs pos="40000">
                      <a:srgbClr val="3497AE">
                        <a:alpha val="60000"/>
                      </a:srgbClr>
                    </a:gs>
                    <a:gs pos="100000">
                      <a:srgbClr val="3497AE">
                        <a:lumMod val="60000"/>
                        <a:lumOff val="40000"/>
                      </a:srgbClr>
                    </a:gs>
                  </a:gsLst>
                  <a:lin ang="4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grpSp>
        </p:grpSp>
        <p:grpSp>
          <p:nvGrpSpPr>
            <p:cNvPr id="235" name="组合 16"/>
            <p:cNvGrpSpPr/>
            <p:nvPr/>
          </p:nvGrpSpPr>
          <p:grpSpPr>
            <a:xfrm rot="10800000">
              <a:off x="4860137" y="1687652"/>
              <a:ext cx="1873051" cy="2198658"/>
              <a:chOff x="3951909" y="3933867"/>
              <a:chExt cx="1341783" cy="1575035"/>
            </a:xfrm>
          </p:grpSpPr>
          <p:sp>
            <p:nvSpPr>
              <p:cNvPr id="236" name="任意多边形 235"/>
              <p:cNvSpPr/>
              <p:nvPr/>
            </p:nvSpPr>
            <p:spPr>
              <a:xfrm>
                <a:off x="4597953" y="4351311"/>
                <a:ext cx="690664" cy="1157591"/>
              </a:xfrm>
              <a:custGeom>
                <a:avLst/>
                <a:gdLst>
                  <a:gd name="connsiteX0" fmla="*/ 0 w 665922"/>
                  <a:gd name="connsiteY0" fmla="*/ 1093305 h 1093305"/>
                  <a:gd name="connsiteX1" fmla="*/ 0 w 665922"/>
                  <a:gd name="connsiteY1" fmla="*/ 447261 h 1093305"/>
                  <a:gd name="connsiteX2" fmla="*/ 665922 w 665922"/>
                  <a:gd name="connsiteY2" fmla="*/ 0 h 1093305"/>
                  <a:gd name="connsiteX3" fmla="*/ 665922 w 665922"/>
                  <a:gd name="connsiteY3" fmla="*/ 725557 h 1093305"/>
                  <a:gd name="connsiteX4" fmla="*/ 0 w 665922"/>
                  <a:gd name="connsiteY4" fmla="*/ 1093305 h 1093305"/>
                  <a:gd name="connsiteX0" fmla="*/ 0 w 685800"/>
                  <a:gd name="connsiteY0" fmla="*/ 1143000 h 1143000"/>
                  <a:gd name="connsiteX1" fmla="*/ 19878 w 685800"/>
                  <a:gd name="connsiteY1" fmla="*/ 447261 h 1143000"/>
                  <a:gd name="connsiteX2" fmla="*/ 685800 w 685800"/>
                  <a:gd name="connsiteY2" fmla="*/ 0 h 1143000"/>
                  <a:gd name="connsiteX3" fmla="*/ 685800 w 685800"/>
                  <a:gd name="connsiteY3" fmla="*/ 725557 h 1143000"/>
                  <a:gd name="connsiteX4" fmla="*/ 0 w 685800"/>
                  <a:gd name="connsiteY4" fmla="*/ 1143000 h 1143000"/>
                  <a:gd name="connsiteX0" fmla="*/ 0 w 690664"/>
                  <a:gd name="connsiteY0" fmla="*/ 1143000 h 1143000"/>
                  <a:gd name="connsiteX1" fmla="*/ 19878 w 690664"/>
                  <a:gd name="connsiteY1" fmla="*/ 447261 h 1143000"/>
                  <a:gd name="connsiteX2" fmla="*/ 685800 w 690664"/>
                  <a:gd name="connsiteY2" fmla="*/ 0 h 1143000"/>
                  <a:gd name="connsiteX3" fmla="*/ 690664 w 690664"/>
                  <a:gd name="connsiteY3" fmla="*/ 735284 h 1143000"/>
                  <a:gd name="connsiteX4" fmla="*/ 0 w 690664"/>
                  <a:gd name="connsiteY4" fmla="*/ 1143000 h 1143000"/>
                  <a:gd name="connsiteX0" fmla="*/ 0 w 690664"/>
                  <a:gd name="connsiteY0" fmla="*/ 1157591 h 1157591"/>
                  <a:gd name="connsiteX1" fmla="*/ 19878 w 690664"/>
                  <a:gd name="connsiteY1" fmla="*/ 447261 h 1157591"/>
                  <a:gd name="connsiteX2" fmla="*/ 685800 w 690664"/>
                  <a:gd name="connsiteY2" fmla="*/ 0 h 1157591"/>
                  <a:gd name="connsiteX3" fmla="*/ 690664 w 690664"/>
                  <a:gd name="connsiteY3" fmla="*/ 735284 h 1157591"/>
                  <a:gd name="connsiteX4" fmla="*/ 0 w 690664"/>
                  <a:gd name="connsiteY4" fmla="*/ 1157591 h 115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664" h="1157591">
                    <a:moveTo>
                      <a:pt x="0" y="1157591"/>
                    </a:moveTo>
                    <a:lnTo>
                      <a:pt x="19878" y="447261"/>
                    </a:lnTo>
                    <a:lnTo>
                      <a:pt x="685800" y="0"/>
                    </a:lnTo>
                    <a:cubicBezTo>
                      <a:pt x="687421" y="245095"/>
                      <a:pt x="689043" y="490189"/>
                      <a:pt x="690664" y="735284"/>
                    </a:cubicBezTo>
                    <a:lnTo>
                      <a:pt x="0" y="1157591"/>
                    </a:lnTo>
                    <a:close/>
                  </a:path>
                </a:pathLst>
              </a:custGeom>
              <a:gradFill flip="none" rotWithShape="1">
                <a:gsLst>
                  <a:gs pos="1000">
                    <a:srgbClr val="7DCC2E">
                      <a:lumMod val="50000"/>
                      <a:alpha val="70000"/>
                    </a:srgbClr>
                  </a:gs>
                  <a:gs pos="39000">
                    <a:srgbClr val="7DCC2E">
                      <a:alpha val="50000"/>
                    </a:srgbClr>
                  </a:gs>
                  <a:gs pos="74000">
                    <a:srgbClr val="7DCC2E">
                      <a:lumMod val="60000"/>
                      <a:lumOff val="40000"/>
                    </a:srgbClr>
                  </a:gs>
                </a:gsLst>
                <a:lin ang="174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lnSpc>
                    <a:spcPct val="80000"/>
                  </a:lnSpc>
                  <a:spcBef>
                    <a:spcPct val="0"/>
                  </a:spcBef>
                  <a:spcAft>
                    <a:spcPct val="0"/>
                  </a:spcAft>
                </a:pPr>
                <a:endParaRPr lang="zh-CN" altLang="en-US" sz="1600"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37" name="任意多边形 236"/>
              <p:cNvSpPr/>
              <p:nvPr/>
            </p:nvSpPr>
            <p:spPr>
              <a:xfrm>
                <a:off x="3961849" y="4361250"/>
                <a:ext cx="656193" cy="1143000"/>
              </a:xfrm>
              <a:custGeom>
                <a:avLst/>
                <a:gdLst>
                  <a:gd name="connsiteX0" fmla="*/ 665921 w 665921"/>
                  <a:gd name="connsiteY0" fmla="*/ 457200 h 1143000"/>
                  <a:gd name="connsiteX1" fmla="*/ 0 w 665921"/>
                  <a:gd name="connsiteY1" fmla="*/ 0 h 1143000"/>
                  <a:gd name="connsiteX2" fmla="*/ 0 w 665921"/>
                  <a:gd name="connsiteY2" fmla="*/ 715617 h 1143000"/>
                  <a:gd name="connsiteX3" fmla="*/ 636104 w 665921"/>
                  <a:gd name="connsiteY3" fmla="*/ 1143000 h 1143000"/>
                  <a:gd name="connsiteX4" fmla="*/ 665921 w 665921"/>
                  <a:gd name="connsiteY4" fmla="*/ 457200 h 1143000"/>
                  <a:gd name="connsiteX0" fmla="*/ 665921 w 665921"/>
                  <a:gd name="connsiteY0" fmla="*/ 457200 h 1143000"/>
                  <a:gd name="connsiteX1" fmla="*/ 0 w 665921"/>
                  <a:gd name="connsiteY1" fmla="*/ 0 h 1143000"/>
                  <a:gd name="connsiteX2" fmla="*/ 0 w 665921"/>
                  <a:gd name="connsiteY2" fmla="*/ 739936 h 1143000"/>
                  <a:gd name="connsiteX3" fmla="*/ 636104 w 665921"/>
                  <a:gd name="connsiteY3" fmla="*/ 1143000 h 1143000"/>
                  <a:gd name="connsiteX4" fmla="*/ 665921 w 665921"/>
                  <a:gd name="connsiteY4" fmla="*/ 457200 h 1143000"/>
                  <a:gd name="connsiteX0" fmla="*/ 661057 w 661057"/>
                  <a:gd name="connsiteY0" fmla="*/ 452336 h 1143000"/>
                  <a:gd name="connsiteX1" fmla="*/ 0 w 661057"/>
                  <a:gd name="connsiteY1" fmla="*/ 0 h 1143000"/>
                  <a:gd name="connsiteX2" fmla="*/ 0 w 661057"/>
                  <a:gd name="connsiteY2" fmla="*/ 739936 h 1143000"/>
                  <a:gd name="connsiteX3" fmla="*/ 636104 w 661057"/>
                  <a:gd name="connsiteY3" fmla="*/ 1143000 h 1143000"/>
                  <a:gd name="connsiteX4" fmla="*/ 661057 w 661057"/>
                  <a:gd name="connsiteY4" fmla="*/ 452336 h 1143000"/>
                  <a:gd name="connsiteX0" fmla="*/ 656193 w 656193"/>
                  <a:gd name="connsiteY0" fmla="*/ 452336 h 1143000"/>
                  <a:gd name="connsiteX1" fmla="*/ 0 w 656193"/>
                  <a:gd name="connsiteY1" fmla="*/ 0 h 1143000"/>
                  <a:gd name="connsiteX2" fmla="*/ 0 w 656193"/>
                  <a:gd name="connsiteY2" fmla="*/ 739936 h 1143000"/>
                  <a:gd name="connsiteX3" fmla="*/ 636104 w 656193"/>
                  <a:gd name="connsiteY3" fmla="*/ 1143000 h 1143000"/>
                  <a:gd name="connsiteX4" fmla="*/ 656193 w 656193"/>
                  <a:gd name="connsiteY4" fmla="*/ 452336 h 1143000"/>
                  <a:gd name="connsiteX0" fmla="*/ 656193 w 656193"/>
                  <a:gd name="connsiteY0" fmla="*/ 442609 h 1143000"/>
                  <a:gd name="connsiteX1" fmla="*/ 0 w 656193"/>
                  <a:gd name="connsiteY1" fmla="*/ 0 h 1143000"/>
                  <a:gd name="connsiteX2" fmla="*/ 0 w 656193"/>
                  <a:gd name="connsiteY2" fmla="*/ 739936 h 1143000"/>
                  <a:gd name="connsiteX3" fmla="*/ 636104 w 656193"/>
                  <a:gd name="connsiteY3" fmla="*/ 1143000 h 1143000"/>
                  <a:gd name="connsiteX4" fmla="*/ 656193 w 656193"/>
                  <a:gd name="connsiteY4" fmla="*/ 442609 h 1143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193" h="1143000">
                    <a:moveTo>
                      <a:pt x="656193" y="442609"/>
                    </a:moveTo>
                    <a:lnTo>
                      <a:pt x="0" y="0"/>
                    </a:lnTo>
                    <a:lnTo>
                      <a:pt x="0" y="739936"/>
                    </a:lnTo>
                    <a:lnTo>
                      <a:pt x="636104" y="1143000"/>
                    </a:lnTo>
                    <a:lnTo>
                      <a:pt x="656193" y="442609"/>
                    </a:lnTo>
                    <a:close/>
                  </a:path>
                </a:pathLst>
              </a:custGeom>
              <a:gradFill flip="none" rotWithShape="1">
                <a:gsLst>
                  <a:gs pos="1000">
                    <a:srgbClr val="7DCC2E">
                      <a:lumMod val="50000"/>
                      <a:alpha val="70000"/>
                    </a:srgbClr>
                  </a:gs>
                  <a:gs pos="39000">
                    <a:srgbClr val="7DCC2E">
                      <a:alpha val="50000"/>
                    </a:srgbClr>
                  </a:gs>
                  <a:gs pos="74000">
                    <a:srgbClr val="7DCC2E">
                      <a:lumMod val="60000"/>
                      <a:lumOff val="40000"/>
                    </a:srgbClr>
                  </a:gs>
                </a:gsLst>
                <a:lin ang="174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lnSpc>
                    <a:spcPct val="80000"/>
                  </a:lnSpc>
                  <a:spcBef>
                    <a:spcPct val="0"/>
                  </a:spcBef>
                  <a:spcAft>
                    <a:spcPct val="0"/>
                  </a:spcAft>
                </a:pPr>
                <a:endParaRPr lang="zh-CN" altLang="en-US" sz="1600"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38" name="任意多边形 237"/>
              <p:cNvSpPr/>
              <p:nvPr/>
            </p:nvSpPr>
            <p:spPr>
              <a:xfrm>
                <a:off x="4617831" y="3933867"/>
                <a:ext cx="675861" cy="1152939"/>
              </a:xfrm>
              <a:custGeom>
                <a:avLst/>
                <a:gdLst>
                  <a:gd name="connsiteX0" fmla="*/ 0 w 675861"/>
                  <a:gd name="connsiteY0" fmla="*/ 0 h 1152939"/>
                  <a:gd name="connsiteX1" fmla="*/ 0 w 675861"/>
                  <a:gd name="connsiteY1" fmla="*/ 715617 h 1152939"/>
                  <a:gd name="connsiteX2" fmla="*/ 675861 w 675861"/>
                  <a:gd name="connsiteY2" fmla="*/ 1152939 h 1152939"/>
                  <a:gd name="connsiteX3" fmla="*/ 675861 w 675861"/>
                  <a:gd name="connsiteY3" fmla="*/ 427383 h 1152939"/>
                  <a:gd name="connsiteX4" fmla="*/ 0 w 675861"/>
                  <a:gd name="connsiteY4" fmla="*/ 0 h 115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861" h="1152939">
                    <a:moveTo>
                      <a:pt x="0" y="0"/>
                    </a:moveTo>
                    <a:lnTo>
                      <a:pt x="0" y="715617"/>
                    </a:lnTo>
                    <a:lnTo>
                      <a:pt x="675861" y="1152939"/>
                    </a:lnTo>
                    <a:lnTo>
                      <a:pt x="675861" y="427383"/>
                    </a:lnTo>
                    <a:lnTo>
                      <a:pt x="0" y="0"/>
                    </a:lnTo>
                    <a:close/>
                  </a:path>
                </a:pathLst>
              </a:custGeom>
              <a:gradFill flip="none" rotWithShape="1">
                <a:gsLst>
                  <a:gs pos="1000">
                    <a:srgbClr val="7DCC2E">
                      <a:lumMod val="50000"/>
                      <a:alpha val="70000"/>
                    </a:srgbClr>
                  </a:gs>
                  <a:gs pos="39000">
                    <a:srgbClr val="7DCC2E">
                      <a:alpha val="50000"/>
                    </a:srgbClr>
                  </a:gs>
                  <a:gs pos="74000">
                    <a:srgbClr val="7DCC2E">
                      <a:lumMod val="60000"/>
                      <a:lumOff val="40000"/>
                    </a:srgbClr>
                  </a:gs>
                </a:gsLst>
                <a:lin ang="7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lnSpc>
                    <a:spcPct val="80000"/>
                  </a:lnSpc>
                  <a:spcBef>
                    <a:spcPct val="0"/>
                  </a:spcBef>
                  <a:spcAft>
                    <a:spcPct val="0"/>
                  </a:spcAft>
                </a:pPr>
                <a:endParaRPr lang="zh-CN" altLang="en-US" sz="1600"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239" name="任意多边形 238"/>
              <p:cNvSpPr/>
              <p:nvPr/>
            </p:nvSpPr>
            <p:spPr>
              <a:xfrm>
                <a:off x="3951909" y="3944017"/>
                <a:ext cx="665922" cy="1162667"/>
              </a:xfrm>
              <a:custGeom>
                <a:avLst/>
                <a:gdLst>
                  <a:gd name="connsiteX0" fmla="*/ 0 w 665922"/>
                  <a:gd name="connsiteY0" fmla="*/ 427383 h 1152939"/>
                  <a:gd name="connsiteX1" fmla="*/ 665922 w 665922"/>
                  <a:gd name="connsiteY1" fmla="*/ 0 h 1152939"/>
                  <a:gd name="connsiteX2" fmla="*/ 665922 w 665922"/>
                  <a:gd name="connsiteY2" fmla="*/ 685800 h 1152939"/>
                  <a:gd name="connsiteX3" fmla="*/ 9940 w 665922"/>
                  <a:gd name="connsiteY3" fmla="*/ 1152939 h 1152939"/>
                  <a:gd name="connsiteX4" fmla="*/ 0 w 665922"/>
                  <a:gd name="connsiteY4" fmla="*/ 427383 h 1152939"/>
                  <a:gd name="connsiteX0" fmla="*/ 0 w 665922"/>
                  <a:gd name="connsiteY0" fmla="*/ 451703 h 1177259"/>
                  <a:gd name="connsiteX1" fmla="*/ 665922 w 665922"/>
                  <a:gd name="connsiteY1" fmla="*/ 0 h 1177259"/>
                  <a:gd name="connsiteX2" fmla="*/ 665922 w 665922"/>
                  <a:gd name="connsiteY2" fmla="*/ 710120 h 1177259"/>
                  <a:gd name="connsiteX3" fmla="*/ 9940 w 665922"/>
                  <a:gd name="connsiteY3" fmla="*/ 1177259 h 1177259"/>
                  <a:gd name="connsiteX4" fmla="*/ 0 w 665922"/>
                  <a:gd name="connsiteY4" fmla="*/ 451703 h 1177259"/>
                  <a:gd name="connsiteX0" fmla="*/ 0 w 665922"/>
                  <a:gd name="connsiteY0" fmla="*/ 437111 h 1162667"/>
                  <a:gd name="connsiteX1" fmla="*/ 661058 w 665922"/>
                  <a:gd name="connsiteY1" fmla="*/ 0 h 1162667"/>
                  <a:gd name="connsiteX2" fmla="*/ 665922 w 665922"/>
                  <a:gd name="connsiteY2" fmla="*/ 695528 h 1162667"/>
                  <a:gd name="connsiteX3" fmla="*/ 9940 w 665922"/>
                  <a:gd name="connsiteY3" fmla="*/ 1162667 h 1162667"/>
                  <a:gd name="connsiteX4" fmla="*/ 0 w 665922"/>
                  <a:gd name="connsiteY4" fmla="*/ 437111 h 1162667"/>
                  <a:gd name="connsiteX0" fmla="*/ 0 w 665922"/>
                  <a:gd name="connsiteY0" fmla="*/ 417655 h 1162667"/>
                  <a:gd name="connsiteX1" fmla="*/ 661058 w 665922"/>
                  <a:gd name="connsiteY1" fmla="*/ 0 h 1162667"/>
                  <a:gd name="connsiteX2" fmla="*/ 665922 w 665922"/>
                  <a:gd name="connsiteY2" fmla="*/ 695528 h 1162667"/>
                  <a:gd name="connsiteX3" fmla="*/ 9940 w 665922"/>
                  <a:gd name="connsiteY3" fmla="*/ 1162667 h 1162667"/>
                  <a:gd name="connsiteX4" fmla="*/ 0 w 665922"/>
                  <a:gd name="connsiteY4" fmla="*/ 417655 h 1162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922" h="1162667">
                    <a:moveTo>
                      <a:pt x="0" y="417655"/>
                    </a:moveTo>
                    <a:lnTo>
                      <a:pt x="661058" y="0"/>
                    </a:lnTo>
                    <a:cubicBezTo>
                      <a:pt x="662679" y="231843"/>
                      <a:pt x="664301" y="463685"/>
                      <a:pt x="665922" y="695528"/>
                    </a:cubicBezTo>
                    <a:lnTo>
                      <a:pt x="9940" y="1162667"/>
                    </a:lnTo>
                    <a:lnTo>
                      <a:pt x="0" y="417655"/>
                    </a:lnTo>
                    <a:close/>
                  </a:path>
                </a:pathLst>
              </a:custGeom>
              <a:gradFill flip="none" rotWithShape="1">
                <a:gsLst>
                  <a:gs pos="1000">
                    <a:srgbClr val="7DCC2E">
                      <a:lumMod val="50000"/>
                      <a:alpha val="70000"/>
                    </a:srgbClr>
                  </a:gs>
                  <a:gs pos="39000">
                    <a:srgbClr val="7DCC2E">
                      <a:alpha val="50000"/>
                    </a:srgbClr>
                  </a:gs>
                  <a:gs pos="74000">
                    <a:srgbClr val="7DCC2E">
                      <a:lumMod val="60000"/>
                      <a:lumOff val="40000"/>
                    </a:srgbClr>
                  </a:gs>
                </a:gsLst>
                <a:lin ang="192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lnSpc>
                    <a:spcPct val="80000"/>
                  </a:lnSpc>
                  <a:spcBef>
                    <a:spcPct val="0"/>
                  </a:spcBef>
                  <a:spcAft>
                    <a:spcPct val="0"/>
                  </a:spcAft>
                </a:pPr>
                <a:endParaRPr lang="zh-CN" altLang="en-US" sz="1600" kern="0">
                  <a:solidFill>
                    <a:srgbClr val="FFFFFF"/>
                  </a:solidFill>
                  <a:effectLst>
                    <a:outerShdw blurRad="292100" dist="38100" dir="2700000" sx="101000" sy="101000" algn="tl" rotWithShape="0">
                      <a:srgbClr val="080808"/>
                    </a:outerShdw>
                  </a:effectLst>
                  <a:latin typeface="Segoe Semibold" pitchFamily="34" charset="0"/>
                </a:endParaRPr>
              </a:p>
            </p:txBody>
          </p:sp>
        </p:grpSp>
      </p:grpSp>
      <p:sp>
        <p:nvSpPr>
          <p:cNvPr id="250" name="TextBox 249"/>
          <p:cNvSpPr txBox="1"/>
          <p:nvPr/>
        </p:nvSpPr>
        <p:spPr>
          <a:xfrm>
            <a:off x="644193" y="1937404"/>
            <a:ext cx="800219" cy="461665"/>
          </a:xfrm>
          <a:prstGeom prst="rect">
            <a:avLst/>
          </a:prstGeom>
          <a:noFill/>
        </p:spPr>
        <p:txBody>
          <a:bodyPr wrap="none" rtlCol="0">
            <a:spAutoFit/>
          </a:bodyPr>
          <a:lstStyle/>
          <a:p>
            <a:r>
              <a:rPr lang="zh-CN" altLang="en-US" sz="1200" dirty="0" smtClean="0">
                <a:latin typeface="微软雅黑" pitchFamily="34" charset="-122"/>
                <a:ea typeface="微软雅黑" pitchFamily="34" charset="-122"/>
              </a:rPr>
              <a:t>添加文本</a:t>
            </a:r>
            <a:endParaRPr lang="en-US" altLang="zh-CN" sz="1200" dirty="0" smtClean="0">
              <a:latin typeface="微软雅黑" pitchFamily="34" charset="-122"/>
              <a:ea typeface="微软雅黑" pitchFamily="34" charset="-122"/>
            </a:endParaRPr>
          </a:p>
          <a:p>
            <a:r>
              <a:rPr lang="zh-CN" altLang="en-US" sz="1200" dirty="0" smtClean="0">
                <a:latin typeface="微软雅黑" pitchFamily="34" charset="-122"/>
                <a:ea typeface="微软雅黑" pitchFamily="34" charset="-122"/>
              </a:rPr>
              <a:t>添加文本</a:t>
            </a:r>
            <a:endParaRPr lang="zh-CN" altLang="en-US" sz="1200" dirty="0">
              <a:latin typeface="微软雅黑" pitchFamily="34" charset="-122"/>
              <a:ea typeface="微软雅黑" pitchFamily="34" charset="-122"/>
            </a:endParaRPr>
          </a:p>
        </p:txBody>
      </p:sp>
      <p:sp>
        <p:nvSpPr>
          <p:cNvPr id="251" name="TextBox 250"/>
          <p:cNvSpPr txBox="1"/>
          <p:nvPr/>
        </p:nvSpPr>
        <p:spPr>
          <a:xfrm>
            <a:off x="4128576" y="1904367"/>
            <a:ext cx="800219" cy="461665"/>
          </a:xfrm>
          <a:prstGeom prst="rect">
            <a:avLst/>
          </a:prstGeom>
          <a:noFill/>
        </p:spPr>
        <p:txBody>
          <a:bodyPr wrap="none" rtlCol="0">
            <a:spAutoFit/>
          </a:bodyPr>
          <a:lstStyle/>
          <a:p>
            <a:r>
              <a:rPr lang="zh-CN" altLang="en-US" sz="1200" dirty="0" smtClean="0">
                <a:latin typeface="微软雅黑" pitchFamily="34" charset="-122"/>
                <a:ea typeface="微软雅黑" pitchFamily="34" charset="-122"/>
              </a:rPr>
              <a:t>添加文本</a:t>
            </a:r>
            <a:endParaRPr lang="en-US" altLang="zh-CN" sz="1200" dirty="0" smtClean="0">
              <a:latin typeface="微软雅黑" pitchFamily="34" charset="-122"/>
              <a:ea typeface="微软雅黑" pitchFamily="34" charset="-122"/>
            </a:endParaRPr>
          </a:p>
          <a:p>
            <a:r>
              <a:rPr lang="zh-CN" altLang="en-US" sz="1200" dirty="0" smtClean="0">
                <a:latin typeface="微软雅黑" pitchFamily="34" charset="-122"/>
                <a:ea typeface="微软雅黑" pitchFamily="34" charset="-122"/>
              </a:rPr>
              <a:t>添加文本</a:t>
            </a:r>
            <a:endParaRPr lang="zh-CN" altLang="en-US" sz="1200" dirty="0">
              <a:latin typeface="微软雅黑" pitchFamily="34" charset="-122"/>
              <a:ea typeface="微软雅黑" pitchFamily="34" charset="-122"/>
            </a:endParaRPr>
          </a:p>
        </p:txBody>
      </p:sp>
      <p:sp>
        <p:nvSpPr>
          <p:cNvPr id="252" name="TextBox 251"/>
          <p:cNvSpPr txBox="1"/>
          <p:nvPr/>
        </p:nvSpPr>
        <p:spPr>
          <a:xfrm>
            <a:off x="2373106" y="4190383"/>
            <a:ext cx="800219" cy="461665"/>
          </a:xfrm>
          <a:prstGeom prst="rect">
            <a:avLst/>
          </a:prstGeom>
          <a:noFill/>
        </p:spPr>
        <p:txBody>
          <a:bodyPr wrap="none" rtlCol="0">
            <a:spAutoFit/>
          </a:bodyPr>
          <a:lstStyle/>
          <a:p>
            <a:r>
              <a:rPr lang="zh-CN" altLang="en-US" sz="1200" dirty="0" smtClean="0">
                <a:latin typeface="微软雅黑" pitchFamily="34" charset="-122"/>
                <a:ea typeface="微软雅黑" pitchFamily="34" charset="-122"/>
              </a:rPr>
              <a:t>添加文本</a:t>
            </a:r>
            <a:endParaRPr lang="en-US" altLang="zh-CN" sz="1200" dirty="0" smtClean="0">
              <a:latin typeface="微软雅黑" pitchFamily="34" charset="-122"/>
              <a:ea typeface="微软雅黑" pitchFamily="34" charset="-122"/>
            </a:endParaRPr>
          </a:p>
          <a:p>
            <a:r>
              <a:rPr lang="zh-CN" altLang="en-US" sz="1200" dirty="0" smtClean="0">
                <a:latin typeface="微软雅黑" pitchFamily="34" charset="-122"/>
                <a:ea typeface="微软雅黑" pitchFamily="34" charset="-122"/>
              </a:rPr>
              <a:t>添加文本</a:t>
            </a:r>
            <a:endParaRPr lang="zh-CN" altLang="en-US" sz="1200" dirty="0">
              <a:latin typeface="微软雅黑" pitchFamily="34" charset="-122"/>
              <a:ea typeface="微软雅黑" pitchFamily="34" charset="-122"/>
            </a:endParaRPr>
          </a:p>
        </p:txBody>
      </p:sp>
      <p:sp>
        <p:nvSpPr>
          <p:cNvPr id="253" name="TextBox 252"/>
          <p:cNvSpPr txBox="1"/>
          <p:nvPr/>
        </p:nvSpPr>
        <p:spPr>
          <a:xfrm>
            <a:off x="2450050" y="3904631"/>
            <a:ext cx="646331" cy="369332"/>
          </a:xfrm>
          <a:prstGeom prst="rect">
            <a:avLst/>
          </a:prstGeom>
          <a:noFill/>
        </p:spPr>
        <p:txBody>
          <a:bodyPr wrap="none" rtlCol="0">
            <a:spAutoFit/>
          </a:bodyPr>
          <a:lstStyle/>
          <a:p>
            <a:r>
              <a:rPr lang="zh-CN" altLang="en-US" b="1" dirty="0" smtClean="0">
                <a:latin typeface="微软雅黑" pitchFamily="34" charset="-122"/>
                <a:ea typeface="微软雅黑" pitchFamily="34" charset="-122"/>
              </a:rPr>
              <a:t>标题</a:t>
            </a:r>
            <a:endParaRPr lang="zh-CN" altLang="en-US" b="1" dirty="0">
              <a:latin typeface="微软雅黑" pitchFamily="34" charset="-122"/>
              <a:ea typeface="微软雅黑" pitchFamily="34" charset="-122"/>
            </a:endParaRPr>
          </a:p>
        </p:txBody>
      </p:sp>
      <p:sp>
        <p:nvSpPr>
          <p:cNvPr id="254" name="TextBox 253"/>
          <p:cNvSpPr txBox="1"/>
          <p:nvPr/>
        </p:nvSpPr>
        <p:spPr>
          <a:xfrm>
            <a:off x="4205520" y="1618615"/>
            <a:ext cx="646331" cy="369332"/>
          </a:xfrm>
          <a:prstGeom prst="rect">
            <a:avLst/>
          </a:prstGeom>
          <a:noFill/>
        </p:spPr>
        <p:txBody>
          <a:bodyPr wrap="none" rtlCol="0">
            <a:spAutoFit/>
          </a:bodyPr>
          <a:lstStyle/>
          <a:p>
            <a:r>
              <a:rPr lang="zh-CN" altLang="en-US" b="1" dirty="0" smtClean="0">
                <a:latin typeface="微软雅黑" pitchFamily="34" charset="-122"/>
                <a:ea typeface="微软雅黑" pitchFamily="34" charset="-122"/>
              </a:rPr>
              <a:t>标题</a:t>
            </a:r>
            <a:endParaRPr lang="zh-CN" altLang="en-US" b="1" dirty="0">
              <a:latin typeface="微软雅黑" pitchFamily="34" charset="-122"/>
              <a:ea typeface="微软雅黑" pitchFamily="34" charset="-122"/>
            </a:endParaRPr>
          </a:p>
        </p:txBody>
      </p:sp>
      <p:sp>
        <p:nvSpPr>
          <p:cNvPr id="255" name="TextBox 254"/>
          <p:cNvSpPr txBox="1"/>
          <p:nvPr/>
        </p:nvSpPr>
        <p:spPr>
          <a:xfrm>
            <a:off x="721137" y="1651652"/>
            <a:ext cx="646331" cy="369332"/>
          </a:xfrm>
          <a:prstGeom prst="rect">
            <a:avLst/>
          </a:prstGeom>
          <a:noFill/>
        </p:spPr>
        <p:txBody>
          <a:bodyPr wrap="none" rtlCol="0">
            <a:spAutoFit/>
          </a:bodyPr>
          <a:lstStyle/>
          <a:p>
            <a:r>
              <a:rPr lang="zh-CN" altLang="en-US" b="1" dirty="0" smtClean="0">
                <a:latin typeface="微软雅黑" pitchFamily="34" charset="-122"/>
                <a:ea typeface="微软雅黑" pitchFamily="34" charset="-122"/>
              </a:rPr>
              <a:t>标题</a:t>
            </a:r>
            <a:endParaRPr lang="zh-CN" altLang="en-US" b="1" dirty="0">
              <a:latin typeface="微软雅黑" pitchFamily="34" charset="-122"/>
              <a:ea typeface="微软雅黑" pitchFamily="34" charset="-122"/>
            </a:endParaRPr>
          </a:p>
        </p:txBody>
      </p:sp>
      <p:sp>
        <p:nvSpPr>
          <p:cNvPr id="256" name="Text Box 45"/>
          <p:cNvSpPr txBox="1">
            <a:spLocks noChangeArrowheads="1"/>
          </p:cNvSpPr>
          <p:nvPr/>
        </p:nvSpPr>
        <p:spPr bwMode="auto">
          <a:xfrm>
            <a:off x="4860032" y="3319425"/>
            <a:ext cx="4084777" cy="692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27" tIns="45714" rIns="91427" bIns="45714">
            <a:spAutoFit/>
          </a:bodyPr>
          <a:lstStyle/>
          <a:p>
            <a:r>
              <a:rPr lang="zh-CN" altLang="en-US" sz="1300" dirty="0">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a:t>
            </a:r>
            <a:r>
              <a:rPr lang="zh-CN" altLang="en-US" sz="1300" dirty="0" smtClean="0">
                <a:latin typeface="微软雅黑" pitchFamily="34" charset="-122"/>
                <a:ea typeface="微软雅黑" pitchFamily="34" charset="-122"/>
                <a:sym typeface="微软雅黑" pitchFamily="34" charset="-122"/>
              </a:rPr>
              <a:t>。</a:t>
            </a:r>
            <a:endParaRPr lang="zh-CN" altLang="en-US" sz="1300" dirty="0">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2779576991"/>
      </p:ext>
    </p:extLst>
  </p:cSld>
  <p:clrMapOvr>
    <a:masterClrMapping/>
  </p:clrMapOvr>
  <mc:AlternateContent xmlns:mc="http://schemas.openxmlformats.org/markup-compatibility/2006" xmlns:p14="http://schemas.microsoft.com/office/powerpoint/2010/main">
    <mc:Choice Requires="p14">
      <p:transition spd="slow" p14:dur="1600" advTm="4687">
        <p14:conveyor dir="l"/>
      </p:transition>
    </mc:Choice>
    <mc:Fallback xmlns="">
      <p:transition spd="slow" advTm="46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23"/>
                                        </p:tgtEl>
                                        <p:attrNameLst>
                                          <p:attrName>style.visibility</p:attrName>
                                        </p:attrNameLst>
                                      </p:cBhvr>
                                      <p:to>
                                        <p:strVal val="visible"/>
                                      </p:to>
                                    </p:set>
                                    <p:anim calcmode="lin" valueType="num">
                                      <p:cBhvr additive="base">
                                        <p:cTn id="7" dur="300" fill="hold"/>
                                        <p:tgtEl>
                                          <p:spTgt spid="223"/>
                                        </p:tgtEl>
                                        <p:attrNameLst>
                                          <p:attrName>ppt_x</p:attrName>
                                        </p:attrNameLst>
                                      </p:cBhvr>
                                      <p:tavLst>
                                        <p:tav tm="0">
                                          <p:val>
                                            <p:strVal val="1+#ppt_w/2"/>
                                          </p:val>
                                        </p:tav>
                                        <p:tav tm="100000">
                                          <p:val>
                                            <p:strVal val="#ppt_x"/>
                                          </p:val>
                                        </p:tav>
                                      </p:tavLst>
                                    </p:anim>
                                    <p:anim calcmode="lin" valueType="num">
                                      <p:cBhvr additive="base">
                                        <p:cTn id="8" dur="300" fill="hold"/>
                                        <p:tgtEl>
                                          <p:spTgt spid="223"/>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3" presetClass="entr" presetSubtype="16" fill="hold" nodeType="afterEffect">
                                  <p:stCondLst>
                                    <p:cond delay="0"/>
                                  </p:stCondLst>
                                  <p:childTnLst>
                                    <p:set>
                                      <p:cBhvr>
                                        <p:cTn id="11" dur="1" fill="hold">
                                          <p:stCondLst>
                                            <p:cond delay="0"/>
                                          </p:stCondLst>
                                        </p:cTn>
                                        <p:tgtEl>
                                          <p:spTgt spid="233"/>
                                        </p:tgtEl>
                                        <p:attrNameLst>
                                          <p:attrName>style.visibility</p:attrName>
                                        </p:attrNameLst>
                                      </p:cBhvr>
                                      <p:to>
                                        <p:strVal val="visible"/>
                                      </p:to>
                                    </p:set>
                                    <p:anim calcmode="lin" valueType="num">
                                      <p:cBhvr>
                                        <p:cTn id="12" dur="500" fill="hold"/>
                                        <p:tgtEl>
                                          <p:spTgt spid="233"/>
                                        </p:tgtEl>
                                        <p:attrNameLst>
                                          <p:attrName>ppt_w</p:attrName>
                                        </p:attrNameLst>
                                      </p:cBhvr>
                                      <p:tavLst>
                                        <p:tav tm="0">
                                          <p:val>
                                            <p:fltVal val="0"/>
                                          </p:val>
                                        </p:tav>
                                        <p:tav tm="100000">
                                          <p:val>
                                            <p:strVal val="#ppt_w"/>
                                          </p:val>
                                        </p:tav>
                                      </p:tavLst>
                                    </p:anim>
                                    <p:anim calcmode="lin" valueType="num">
                                      <p:cBhvr>
                                        <p:cTn id="13" dur="500" fill="hold"/>
                                        <p:tgtEl>
                                          <p:spTgt spid="233"/>
                                        </p:tgtEl>
                                        <p:attrNameLst>
                                          <p:attrName>ppt_h</p:attrName>
                                        </p:attrNameLst>
                                      </p:cBhvr>
                                      <p:tavLst>
                                        <p:tav tm="0">
                                          <p:val>
                                            <p:fltVal val="0"/>
                                          </p:val>
                                        </p:tav>
                                        <p:tav tm="100000">
                                          <p:val>
                                            <p:strVal val="#ppt_h"/>
                                          </p:val>
                                        </p:tav>
                                      </p:tavLst>
                                    </p:anim>
                                  </p:childTnLst>
                                </p:cTn>
                              </p:par>
                            </p:childTnLst>
                          </p:cTn>
                        </p:par>
                        <p:par>
                          <p:cTn id="14" fill="hold">
                            <p:stCondLst>
                              <p:cond delay="800"/>
                            </p:stCondLst>
                            <p:childTnLst>
                              <p:par>
                                <p:cTn id="15" presetID="37" presetClass="entr" presetSubtype="0" fill="hold" grpId="0" nodeType="afterEffect">
                                  <p:stCondLst>
                                    <p:cond delay="0"/>
                                  </p:stCondLst>
                                  <p:childTnLst>
                                    <p:set>
                                      <p:cBhvr>
                                        <p:cTn id="16" dur="1" fill="hold">
                                          <p:stCondLst>
                                            <p:cond delay="0"/>
                                          </p:stCondLst>
                                        </p:cTn>
                                        <p:tgtEl>
                                          <p:spTgt spid="255"/>
                                        </p:tgtEl>
                                        <p:attrNameLst>
                                          <p:attrName>style.visibility</p:attrName>
                                        </p:attrNameLst>
                                      </p:cBhvr>
                                      <p:to>
                                        <p:strVal val="visible"/>
                                      </p:to>
                                    </p:set>
                                    <p:animEffect transition="in" filter="fade">
                                      <p:cBhvr>
                                        <p:cTn id="17" dur="1000"/>
                                        <p:tgtEl>
                                          <p:spTgt spid="255"/>
                                        </p:tgtEl>
                                      </p:cBhvr>
                                    </p:animEffect>
                                    <p:anim calcmode="lin" valueType="num">
                                      <p:cBhvr>
                                        <p:cTn id="18" dur="1000" fill="hold"/>
                                        <p:tgtEl>
                                          <p:spTgt spid="255"/>
                                        </p:tgtEl>
                                        <p:attrNameLst>
                                          <p:attrName>ppt_x</p:attrName>
                                        </p:attrNameLst>
                                      </p:cBhvr>
                                      <p:tavLst>
                                        <p:tav tm="0">
                                          <p:val>
                                            <p:strVal val="#ppt_x"/>
                                          </p:val>
                                        </p:tav>
                                        <p:tav tm="100000">
                                          <p:val>
                                            <p:strVal val="#ppt_x"/>
                                          </p:val>
                                        </p:tav>
                                      </p:tavLst>
                                    </p:anim>
                                    <p:anim calcmode="lin" valueType="num">
                                      <p:cBhvr>
                                        <p:cTn id="19" dur="900" decel="100000" fill="hold"/>
                                        <p:tgtEl>
                                          <p:spTgt spid="255"/>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255"/>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0"/>
                                  </p:stCondLst>
                                  <p:childTnLst>
                                    <p:set>
                                      <p:cBhvr>
                                        <p:cTn id="22" dur="1" fill="hold">
                                          <p:stCondLst>
                                            <p:cond delay="0"/>
                                          </p:stCondLst>
                                        </p:cTn>
                                        <p:tgtEl>
                                          <p:spTgt spid="250"/>
                                        </p:tgtEl>
                                        <p:attrNameLst>
                                          <p:attrName>style.visibility</p:attrName>
                                        </p:attrNameLst>
                                      </p:cBhvr>
                                      <p:to>
                                        <p:strVal val="visible"/>
                                      </p:to>
                                    </p:set>
                                    <p:animEffect transition="in" filter="fade">
                                      <p:cBhvr>
                                        <p:cTn id="23" dur="1000"/>
                                        <p:tgtEl>
                                          <p:spTgt spid="250"/>
                                        </p:tgtEl>
                                      </p:cBhvr>
                                    </p:animEffect>
                                    <p:anim calcmode="lin" valueType="num">
                                      <p:cBhvr>
                                        <p:cTn id="24" dur="1000" fill="hold"/>
                                        <p:tgtEl>
                                          <p:spTgt spid="250"/>
                                        </p:tgtEl>
                                        <p:attrNameLst>
                                          <p:attrName>ppt_x</p:attrName>
                                        </p:attrNameLst>
                                      </p:cBhvr>
                                      <p:tavLst>
                                        <p:tav tm="0">
                                          <p:val>
                                            <p:strVal val="#ppt_x"/>
                                          </p:val>
                                        </p:tav>
                                        <p:tav tm="100000">
                                          <p:val>
                                            <p:strVal val="#ppt_x"/>
                                          </p:val>
                                        </p:tav>
                                      </p:tavLst>
                                    </p:anim>
                                    <p:anim calcmode="lin" valueType="num">
                                      <p:cBhvr>
                                        <p:cTn id="25" dur="900" decel="100000" fill="hold"/>
                                        <p:tgtEl>
                                          <p:spTgt spid="250"/>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50"/>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0"/>
                                  </p:stCondLst>
                                  <p:childTnLst>
                                    <p:set>
                                      <p:cBhvr>
                                        <p:cTn id="28" dur="1" fill="hold">
                                          <p:stCondLst>
                                            <p:cond delay="0"/>
                                          </p:stCondLst>
                                        </p:cTn>
                                        <p:tgtEl>
                                          <p:spTgt spid="253"/>
                                        </p:tgtEl>
                                        <p:attrNameLst>
                                          <p:attrName>style.visibility</p:attrName>
                                        </p:attrNameLst>
                                      </p:cBhvr>
                                      <p:to>
                                        <p:strVal val="visible"/>
                                      </p:to>
                                    </p:set>
                                    <p:animEffect transition="in" filter="fade">
                                      <p:cBhvr>
                                        <p:cTn id="29" dur="1000"/>
                                        <p:tgtEl>
                                          <p:spTgt spid="253"/>
                                        </p:tgtEl>
                                      </p:cBhvr>
                                    </p:animEffect>
                                    <p:anim calcmode="lin" valueType="num">
                                      <p:cBhvr>
                                        <p:cTn id="30" dur="1000" fill="hold"/>
                                        <p:tgtEl>
                                          <p:spTgt spid="253"/>
                                        </p:tgtEl>
                                        <p:attrNameLst>
                                          <p:attrName>ppt_x</p:attrName>
                                        </p:attrNameLst>
                                      </p:cBhvr>
                                      <p:tavLst>
                                        <p:tav tm="0">
                                          <p:val>
                                            <p:strVal val="#ppt_x"/>
                                          </p:val>
                                        </p:tav>
                                        <p:tav tm="100000">
                                          <p:val>
                                            <p:strVal val="#ppt_x"/>
                                          </p:val>
                                        </p:tav>
                                      </p:tavLst>
                                    </p:anim>
                                    <p:anim calcmode="lin" valueType="num">
                                      <p:cBhvr>
                                        <p:cTn id="31" dur="900" decel="100000" fill="hold"/>
                                        <p:tgtEl>
                                          <p:spTgt spid="253"/>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253"/>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0"/>
                                  </p:stCondLst>
                                  <p:childTnLst>
                                    <p:set>
                                      <p:cBhvr>
                                        <p:cTn id="34" dur="1" fill="hold">
                                          <p:stCondLst>
                                            <p:cond delay="0"/>
                                          </p:stCondLst>
                                        </p:cTn>
                                        <p:tgtEl>
                                          <p:spTgt spid="252"/>
                                        </p:tgtEl>
                                        <p:attrNameLst>
                                          <p:attrName>style.visibility</p:attrName>
                                        </p:attrNameLst>
                                      </p:cBhvr>
                                      <p:to>
                                        <p:strVal val="visible"/>
                                      </p:to>
                                    </p:set>
                                    <p:animEffect transition="in" filter="fade">
                                      <p:cBhvr>
                                        <p:cTn id="35" dur="1000"/>
                                        <p:tgtEl>
                                          <p:spTgt spid="252"/>
                                        </p:tgtEl>
                                      </p:cBhvr>
                                    </p:animEffect>
                                    <p:anim calcmode="lin" valueType="num">
                                      <p:cBhvr>
                                        <p:cTn id="36" dur="1000" fill="hold"/>
                                        <p:tgtEl>
                                          <p:spTgt spid="252"/>
                                        </p:tgtEl>
                                        <p:attrNameLst>
                                          <p:attrName>ppt_x</p:attrName>
                                        </p:attrNameLst>
                                      </p:cBhvr>
                                      <p:tavLst>
                                        <p:tav tm="0">
                                          <p:val>
                                            <p:strVal val="#ppt_x"/>
                                          </p:val>
                                        </p:tav>
                                        <p:tav tm="100000">
                                          <p:val>
                                            <p:strVal val="#ppt_x"/>
                                          </p:val>
                                        </p:tav>
                                      </p:tavLst>
                                    </p:anim>
                                    <p:anim calcmode="lin" valueType="num">
                                      <p:cBhvr>
                                        <p:cTn id="37" dur="900" decel="100000" fill="hold"/>
                                        <p:tgtEl>
                                          <p:spTgt spid="252"/>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252"/>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0"/>
                                  </p:stCondLst>
                                  <p:childTnLst>
                                    <p:set>
                                      <p:cBhvr>
                                        <p:cTn id="40" dur="1" fill="hold">
                                          <p:stCondLst>
                                            <p:cond delay="0"/>
                                          </p:stCondLst>
                                        </p:cTn>
                                        <p:tgtEl>
                                          <p:spTgt spid="254"/>
                                        </p:tgtEl>
                                        <p:attrNameLst>
                                          <p:attrName>style.visibility</p:attrName>
                                        </p:attrNameLst>
                                      </p:cBhvr>
                                      <p:to>
                                        <p:strVal val="visible"/>
                                      </p:to>
                                    </p:set>
                                    <p:animEffect transition="in" filter="fade">
                                      <p:cBhvr>
                                        <p:cTn id="41" dur="1000"/>
                                        <p:tgtEl>
                                          <p:spTgt spid="254"/>
                                        </p:tgtEl>
                                      </p:cBhvr>
                                    </p:animEffect>
                                    <p:anim calcmode="lin" valueType="num">
                                      <p:cBhvr>
                                        <p:cTn id="42" dur="1000" fill="hold"/>
                                        <p:tgtEl>
                                          <p:spTgt spid="254"/>
                                        </p:tgtEl>
                                        <p:attrNameLst>
                                          <p:attrName>ppt_x</p:attrName>
                                        </p:attrNameLst>
                                      </p:cBhvr>
                                      <p:tavLst>
                                        <p:tav tm="0">
                                          <p:val>
                                            <p:strVal val="#ppt_x"/>
                                          </p:val>
                                        </p:tav>
                                        <p:tav tm="100000">
                                          <p:val>
                                            <p:strVal val="#ppt_x"/>
                                          </p:val>
                                        </p:tav>
                                      </p:tavLst>
                                    </p:anim>
                                    <p:anim calcmode="lin" valueType="num">
                                      <p:cBhvr>
                                        <p:cTn id="43" dur="900" decel="100000" fill="hold"/>
                                        <p:tgtEl>
                                          <p:spTgt spid="254"/>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54"/>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0"/>
                                  </p:stCondLst>
                                  <p:childTnLst>
                                    <p:set>
                                      <p:cBhvr>
                                        <p:cTn id="46" dur="1" fill="hold">
                                          <p:stCondLst>
                                            <p:cond delay="0"/>
                                          </p:stCondLst>
                                        </p:cTn>
                                        <p:tgtEl>
                                          <p:spTgt spid="251"/>
                                        </p:tgtEl>
                                        <p:attrNameLst>
                                          <p:attrName>style.visibility</p:attrName>
                                        </p:attrNameLst>
                                      </p:cBhvr>
                                      <p:to>
                                        <p:strVal val="visible"/>
                                      </p:to>
                                    </p:set>
                                    <p:animEffect transition="in" filter="fade">
                                      <p:cBhvr>
                                        <p:cTn id="47" dur="1000"/>
                                        <p:tgtEl>
                                          <p:spTgt spid="251"/>
                                        </p:tgtEl>
                                      </p:cBhvr>
                                    </p:animEffect>
                                    <p:anim calcmode="lin" valueType="num">
                                      <p:cBhvr>
                                        <p:cTn id="48" dur="1000" fill="hold"/>
                                        <p:tgtEl>
                                          <p:spTgt spid="251"/>
                                        </p:tgtEl>
                                        <p:attrNameLst>
                                          <p:attrName>ppt_x</p:attrName>
                                        </p:attrNameLst>
                                      </p:cBhvr>
                                      <p:tavLst>
                                        <p:tav tm="0">
                                          <p:val>
                                            <p:strVal val="#ppt_x"/>
                                          </p:val>
                                        </p:tav>
                                        <p:tav tm="100000">
                                          <p:val>
                                            <p:strVal val="#ppt_x"/>
                                          </p:val>
                                        </p:tav>
                                      </p:tavLst>
                                    </p:anim>
                                    <p:anim calcmode="lin" valueType="num">
                                      <p:cBhvr>
                                        <p:cTn id="49" dur="900" decel="100000" fill="hold"/>
                                        <p:tgtEl>
                                          <p:spTgt spid="251"/>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51"/>
                                        </p:tgtEl>
                                        <p:attrNameLst>
                                          <p:attrName>ppt_y</p:attrName>
                                        </p:attrNameLst>
                                      </p:cBhvr>
                                      <p:tavLst>
                                        <p:tav tm="0">
                                          <p:val>
                                            <p:strVal val="#ppt_y-.03"/>
                                          </p:val>
                                        </p:tav>
                                        <p:tav tm="100000">
                                          <p:val>
                                            <p:strVal val="#ppt_y"/>
                                          </p:val>
                                        </p:tav>
                                      </p:tavLst>
                                    </p:anim>
                                  </p:childTnLst>
                                </p:cTn>
                              </p:par>
                            </p:childTnLst>
                          </p:cTn>
                        </p:par>
                        <p:par>
                          <p:cTn id="51" fill="hold">
                            <p:stCondLst>
                              <p:cond delay="1800"/>
                            </p:stCondLst>
                            <p:childTnLst>
                              <p:par>
                                <p:cTn id="52" presetID="53" presetClass="entr" presetSubtype="16" fill="hold" grpId="0" nodeType="afterEffect">
                                  <p:stCondLst>
                                    <p:cond delay="0"/>
                                  </p:stCondLst>
                                  <p:childTnLst>
                                    <p:set>
                                      <p:cBhvr>
                                        <p:cTn id="53" dur="1" fill="hold">
                                          <p:stCondLst>
                                            <p:cond delay="0"/>
                                          </p:stCondLst>
                                        </p:cTn>
                                        <p:tgtEl>
                                          <p:spTgt spid="256"/>
                                        </p:tgtEl>
                                        <p:attrNameLst>
                                          <p:attrName>style.visibility</p:attrName>
                                        </p:attrNameLst>
                                      </p:cBhvr>
                                      <p:to>
                                        <p:strVal val="visible"/>
                                      </p:to>
                                    </p:set>
                                    <p:anim calcmode="lin" valueType="num">
                                      <p:cBhvr>
                                        <p:cTn id="54" dur="500" fill="hold"/>
                                        <p:tgtEl>
                                          <p:spTgt spid="256"/>
                                        </p:tgtEl>
                                        <p:attrNameLst>
                                          <p:attrName>ppt_w</p:attrName>
                                        </p:attrNameLst>
                                      </p:cBhvr>
                                      <p:tavLst>
                                        <p:tav tm="0">
                                          <p:val>
                                            <p:fltVal val="0"/>
                                          </p:val>
                                        </p:tav>
                                        <p:tav tm="100000">
                                          <p:val>
                                            <p:strVal val="#ppt_w"/>
                                          </p:val>
                                        </p:tav>
                                      </p:tavLst>
                                    </p:anim>
                                    <p:anim calcmode="lin" valueType="num">
                                      <p:cBhvr>
                                        <p:cTn id="55" dur="500" fill="hold"/>
                                        <p:tgtEl>
                                          <p:spTgt spid="256"/>
                                        </p:tgtEl>
                                        <p:attrNameLst>
                                          <p:attrName>ppt_h</p:attrName>
                                        </p:attrNameLst>
                                      </p:cBhvr>
                                      <p:tavLst>
                                        <p:tav tm="0">
                                          <p:val>
                                            <p:fltVal val="0"/>
                                          </p:val>
                                        </p:tav>
                                        <p:tav tm="100000">
                                          <p:val>
                                            <p:strVal val="#ppt_h"/>
                                          </p:val>
                                        </p:tav>
                                      </p:tavLst>
                                    </p:anim>
                                    <p:animEffect transition="in" filter="fade">
                                      <p:cBhvr>
                                        <p:cTn id="56" dur="500"/>
                                        <p:tgtEl>
                                          <p:spTgt spid="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 grpId="0"/>
      <p:bldP spid="250" grpId="0"/>
      <p:bldP spid="251" grpId="0"/>
      <p:bldP spid="252" grpId="0"/>
      <p:bldP spid="253" grpId="0"/>
      <p:bldP spid="254" grpId="0"/>
      <p:bldP spid="255" grpId="0"/>
      <p:bldP spid="25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7"/>
          <p:cNvSpPr>
            <a:spLocks noChangeArrowheads="1"/>
          </p:cNvSpPr>
          <p:nvPr/>
        </p:nvSpPr>
        <p:spPr bwMode="auto">
          <a:xfrm>
            <a:off x="3059792" y="2398997"/>
            <a:ext cx="1534313" cy="153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t" anchorCtr="0" compatLnSpc="1">
            <a:prstTxWarp prst="textNoShape">
              <a:avLst/>
            </a:prstTxWarp>
          </a:bodyPr>
          <a:lstStyle/>
          <a:p>
            <a:endParaRPr lang="zh-CN" altLang="en-US"/>
          </a:p>
        </p:txBody>
      </p:sp>
      <p:sp>
        <p:nvSpPr>
          <p:cNvPr id="4" name="Rectangle 9"/>
          <p:cNvSpPr>
            <a:spLocks noChangeArrowheads="1"/>
          </p:cNvSpPr>
          <p:nvPr/>
        </p:nvSpPr>
        <p:spPr bwMode="auto">
          <a:xfrm>
            <a:off x="4594105" y="2398997"/>
            <a:ext cx="1536264" cy="153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t" anchorCtr="0" compatLnSpc="1">
            <a:prstTxWarp prst="textNoShape">
              <a:avLst/>
            </a:prstTxWarp>
          </a:bodyPr>
          <a:lstStyle/>
          <a:p>
            <a:endParaRPr lang="zh-CN" altLang="en-US"/>
          </a:p>
        </p:txBody>
      </p:sp>
      <p:grpSp>
        <p:nvGrpSpPr>
          <p:cNvPr id="48" name="组合 47"/>
          <p:cNvGrpSpPr/>
          <p:nvPr/>
        </p:nvGrpSpPr>
        <p:grpSpPr>
          <a:xfrm>
            <a:off x="3262677" y="2686816"/>
            <a:ext cx="230195" cy="766868"/>
            <a:chOff x="4351368" y="3582422"/>
            <a:chExt cx="307007" cy="1022490"/>
          </a:xfrm>
          <a:solidFill>
            <a:schemeClr val="tx2">
              <a:lumMod val="75000"/>
            </a:schemeClr>
          </a:solidFill>
        </p:grpSpPr>
        <p:sp>
          <p:nvSpPr>
            <p:cNvPr id="5" name="Freeform 10"/>
            <p:cNvSpPr>
              <a:spLocks/>
            </p:cNvSpPr>
            <p:nvPr/>
          </p:nvSpPr>
          <p:spPr bwMode="auto">
            <a:xfrm>
              <a:off x="4452836" y="3588926"/>
              <a:ext cx="106672" cy="149601"/>
            </a:xfrm>
            <a:custGeom>
              <a:avLst/>
              <a:gdLst>
                <a:gd name="T0" fmla="*/ 19 w 35"/>
                <a:gd name="T1" fmla="*/ 49 h 49"/>
                <a:gd name="T2" fmla="*/ 9 w 35"/>
                <a:gd name="T3" fmla="*/ 44 h 49"/>
                <a:gd name="T4" fmla="*/ 8 w 35"/>
                <a:gd name="T5" fmla="*/ 41 h 49"/>
                <a:gd name="T6" fmla="*/ 6 w 35"/>
                <a:gd name="T7" fmla="*/ 36 h 49"/>
                <a:gd name="T8" fmla="*/ 4 w 35"/>
                <a:gd name="T9" fmla="*/ 30 h 49"/>
                <a:gd name="T10" fmla="*/ 3 w 35"/>
                <a:gd name="T11" fmla="*/ 31 h 49"/>
                <a:gd name="T12" fmla="*/ 1 w 35"/>
                <a:gd name="T13" fmla="*/ 24 h 49"/>
                <a:gd name="T14" fmla="*/ 2 w 35"/>
                <a:gd name="T15" fmla="*/ 20 h 49"/>
                <a:gd name="T16" fmla="*/ 4 w 35"/>
                <a:gd name="T17" fmla="*/ 18 h 49"/>
                <a:gd name="T18" fmla="*/ 18 w 35"/>
                <a:gd name="T19" fmla="*/ 1 h 49"/>
                <a:gd name="T20" fmla="*/ 31 w 35"/>
                <a:gd name="T21" fmla="*/ 19 h 49"/>
                <a:gd name="T22" fmla="*/ 32 w 35"/>
                <a:gd name="T23" fmla="*/ 18 h 49"/>
                <a:gd name="T24" fmla="*/ 34 w 35"/>
                <a:gd name="T25" fmla="*/ 21 h 49"/>
                <a:gd name="T26" fmla="*/ 34 w 35"/>
                <a:gd name="T27" fmla="*/ 27 h 49"/>
                <a:gd name="T28" fmla="*/ 32 w 35"/>
                <a:gd name="T29" fmla="*/ 29 h 49"/>
                <a:gd name="T30" fmla="*/ 31 w 35"/>
                <a:gd name="T31" fmla="*/ 29 h 49"/>
                <a:gd name="T32" fmla="*/ 30 w 35"/>
                <a:gd name="T33" fmla="*/ 35 h 49"/>
                <a:gd name="T34" fmla="*/ 28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9" y="47"/>
                    <a:pt x="9" y="44"/>
                  </a:cubicBezTo>
                  <a:cubicBezTo>
                    <a:pt x="9" y="40"/>
                    <a:pt x="8" y="41"/>
                    <a:pt x="8" y="41"/>
                  </a:cubicBezTo>
                  <a:cubicBezTo>
                    <a:pt x="8" y="41"/>
                    <a:pt x="7" y="39"/>
                    <a:pt x="6" y="36"/>
                  </a:cubicBezTo>
                  <a:cubicBezTo>
                    <a:pt x="5" y="33"/>
                    <a:pt x="4" y="30"/>
                    <a:pt x="4" y="30"/>
                  </a:cubicBezTo>
                  <a:cubicBezTo>
                    <a:pt x="4" y="30"/>
                    <a:pt x="3" y="32"/>
                    <a:pt x="3" y="31"/>
                  </a:cubicBezTo>
                  <a:cubicBezTo>
                    <a:pt x="2" y="29"/>
                    <a:pt x="2" y="26"/>
                    <a:pt x="1" y="24"/>
                  </a:cubicBezTo>
                  <a:cubicBezTo>
                    <a:pt x="0" y="22"/>
                    <a:pt x="1" y="20"/>
                    <a:pt x="2" y="20"/>
                  </a:cubicBezTo>
                  <a:cubicBezTo>
                    <a:pt x="3" y="19"/>
                    <a:pt x="4" y="21"/>
                    <a:pt x="4" y="18"/>
                  </a:cubicBezTo>
                  <a:cubicBezTo>
                    <a:pt x="4" y="14"/>
                    <a:pt x="2" y="2"/>
                    <a:pt x="18" y="1"/>
                  </a:cubicBezTo>
                  <a:cubicBezTo>
                    <a:pt x="35" y="0"/>
                    <a:pt x="31" y="18"/>
                    <a:pt x="31" y="19"/>
                  </a:cubicBezTo>
                  <a:cubicBezTo>
                    <a:pt x="31" y="20"/>
                    <a:pt x="32" y="19"/>
                    <a:pt x="32" y="18"/>
                  </a:cubicBezTo>
                  <a:cubicBezTo>
                    <a:pt x="33" y="17"/>
                    <a:pt x="34" y="19"/>
                    <a:pt x="34" y="21"/>
                  </a:cubicBezTo>
                  <a:cubicBezTo>
                    <a:pt x="34" y="23"/>
                    <a:pt x="34" y="26"/>
                    <a:pt x="34" y="27"/>
                  </a:cubicBezTo>
                  <a:cubicBezTo>
                    <a:pt x="33" y="28"/>
                    <a:pt x="32" y="29"/>
                    <a:pt x="32" y="29"/>
                  </a:cubicBezTo>
                  <a:cubicBezTo>
                    <a:pt x="32" y="28"/>
                    <a:pt x="31" y="27"/>
                    <a:pt x="31" y="29"/>
                  </a:cubicBezTo>
                  <a:cubicBezTo>
                    <a:pt x="31" y="30"/>
                    <a:pt x="30" y="33"/>
                    <a:pt x="30" y="35"/>
                  </a:cubicBezTo>
                  <a:cubicBezTo>
                    <a:pt x="29" y="37"/>
                    <a:pt x="28" y="39"/>
                    <a:pt x="28" y="39"/>
                  </a:cubicBezTo>
                  <a:cubicBezTo>
                    <a:pt x="28"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1"/>
            <p:cNvSpPr>
              <a:spLocks/>
            </p:cNvSpPr>
            <p:nvPr/>
          </p:nvSpPr>
          <p:spPr bwMode="auto">
            <a:xfrm>
              <a:off x="4448934" y="3582422"/>
              <a:ext cx="107973" cy="85858"/>
            </a:xfrm>
            <a:custGeom>
              <a:avLst/>
              <a:gdLst>
                <a:gd name="T0" fmla="*/ 26 w 35"/>
                <a:gd name="T1" fmla="*/ 9 h 28"/>
                <a:gd name="T2" fmla="*/ 16 w 35"/>
                <a:gd name="T3" fmla="*/ 14 h 28"/>
                <a:gd name="T4" fmla="*/ 7 w 35"/>
                <a:gd name="T5" fmla="*/ 17 h 28"/>
                <a:gd name="T6" fmla="*/ 8 w 35"/>
                <a:gd name="T7" fmla="*/ 14 h 28"/>
                <a:gd name="T8" fmla="*/ 11 w 35"/>
                <a:gd name="T9" fmla="*/ 12 h 28"/>
                <a:gd name="T10" fmla="*/ 7 w 35"/>
                <a:gd name="T11" fmla="*/ 15 h 28"/>
                <a:gd name="T12" fmla="*/ 6 w 35"/>
                <a:gd name="T13" fmla="*/ 24 h 28"/>
                <a:gd name="T14" fmla="*/ 5 w 35"/>
                <a:gd name="T15" fmla="*/ 28 h 28"/>
                <a:gd name="T16" fmla="*/ 3 w 35"/>
                <a:gd name="T17" fmla="*/ 22 h 28"/>
                <a:gd name="T18" fmla="*/ 1 w 35"/>
                <a:gd name="T19" fmla="*/ 22 h 28"/>
                <a:gd name="T20" fmla="*/ 2 w 35"/>
                <a:gd name="T21" fmla="*/ 20 h 28"/>
                <a:gd name="T22" fmla="*/ 3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30 w 35"/>
                <a:gd name="T35" fmla="*/ 3 h 28"/>
                <a:gd name="T36" fmla="*/ 35 w 35"/>
                <a:gd name="T37" fmla="*/ 13 h 28"/>
                <a:gd name="T38" fmla="*/ 35 w 35"/>
                <a:gd name="T39" fmla="*/ 19 h 28"/>
                <a:gd name="T40" fmla="*/ 34 w 35"/>
                <a:gd name="T41" fmla="*/ 18 h 28"/>
                <a:gd name="T42" fmla="*/ 33 w 35"/>
                <a:gd name="T43" fmla="*/ 23 h 28"/>
                <a:gd name="T44" fmla="*/ 33 w 35"/>
                <a:gd name="T45" fmla="*/ 25 h 28"/>
                <a:gd name="T46" fmla="*/ 31 w 35"/>
                <a:gd name="T47" fmla="*/ 21 h 28"/>
                <a:gd name="T48" fmla="*/ 31 w 35"/>
                <a:gd name="T49" fmla="*/ 14 h 28"/>
                <a:gd name="T50" fmla="*/ 30 w 35"/>
                <a:gd name="T51" fmla="*/ 17 h 28"/>
                <a:gd name="T52" fmla="*/ 30 w 35"/>
                <a:gd name="T53" fmla="*/ 21 h 28"/>
                <a:gd name="T54" fmla="*/ 29 w 35"/>
                <a:gd name="T55" fmla="*/ 16 h 28"/>
                <a:gd name="T56" fmla="*/ 30 w 35"/>
                <a:gd name="T57" fmla="*/ 8 h 28"/>
                <a:gd name="T58" fmla="*/ 25 w 35"/>
                <a:gd name="T59" fmla="*/ 12 h 28"/>
                <a:gd name="T60" fmla="*/ 22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6" y="14"/>
                  </a:cubicBezTo>
                  <a:cubicBezTo>
                    <a:pt x="9" y="16"/>
                    <a:pt x="7" y="17"/>
                    <a:pt x="7" y="17"/>
                  </a:cubicBezTo>
                  <a:cubicBezTo>
                    <a:pt x="7" y="17"/>
                    <a:pt x="7" y="16"/>
                    <a:pt x="8" y="14"/>
                  </a:cubicBezTo>
                  <a:cubicBezTo>
                    <a:pt x="9" y="12"/>
                    <a:pt x="11" y="12"/>
                    <a:pt x="11" y="12"/>
                  </a:cubicBezTo>
                  <a:cubicBezTo>
                    <a:pt x="11" y="12"/>
                    <a:pt x="8" y="12"/>
                    <a:pt x="7" y="15"/>
                  </a:cubicBezTo>
                  <a:cubicBezTo>
                    <a:pt x="6" y="18"/>
                    <a:pt x="6" y="20"/>
                    <a:pt x="6" y="24"/>
                  </a:cubicBezTo>
                  <a:cubicBezTo>
                    <a:pt x="6" y="26"/>
                    <a:pt x="5" y="28"/>
                    <a:pt x="5" y="28"/>
                  </a:cubicBezTo>
                  <a:cubicBezTo>
                    <a:pt x="5" y="28"/>
                    <a:pt x="5" y="22"/>
                    <a:pt x="3" y="22"/>
                  </a:cubicBezTo>
                  <a:cubicBezTo>
                    <a:pt x="1" y="21"/>
                    <a:pt x="1" y="22"/>
                    <a:pt x="1" y="22"/>
                  </a:cubicBezTo>
                  <a:cubicBezTo>
                    <a:pt x="1" y="22"/>
                    <a:pt x="1" y="20"/>
                    <a:pt x="2" y="20"/>
                  </a:cubicBezTo>
                  <a:cubicBezTo>
                    <a:pt x="3"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30" y="3"/>
                  </a:cubicBezTo>
                  <a:cubicBezTo>
                    <a:pt x="32" y="5"/>
                    <a:pt x="35" y="9"/>
                    <a:pt x="35" y="13"/>
                  </a:cubicBezTo>
                  <a:cubicBezTo>
                    <a:pt x="34" y="17"/>
                    <a:pt x="35" y="19"/>
                    <a:pt x="35" y="19"/>
                  </a:cubicBezTo>
                  <a:cubicBezTo>
                    <a:pt x="34" y="18"/>
                    <a:pt x="34" y="18"/>
                    <a:pt x="34" y="18"/>
                  </a:cubicBezTo>
                  <a:cubicBezTo>
                    <a:pt x="34" y="18"/>
                    <a:pt x="33" y="22"/>
                    <a:pt x="33" y="23"/>
                  </a:cubicBezTo>
                  <a:cubicBezTo>
                    <a:pt x="32" y="24"/>
                    <a:pt x="33" y="25"/>
                    <a:pt x="33" y="25"/>
                  </a:cubicBezTo>
                  <a:cubicBezTo>
                    <a:pt x="33" y="25"/>
                    <a:pt x="31" y="23"/>
                    <a:pt x="31" y="21"/>
                  </a:cubicBezTo>
                  <a:cubicBezTo>
                    <a:pt x="31" y="18"/>
                    <a:pt x="31" y="14"/>
                    <a:pt x="31" y="14"/>
                  </a:cubicBezTo>
                  <a:cubicBezTo>
                    <a:pt x="31" y="14"/>
                    <a:pt x="30" y="16"/>
                    <a:pt x="30" y="17"/>
                  </a:cubicBezTo>
                  <a:cubicBezTo>
                    <a:pt x="30" y="19"/>
                    <a:pt x="30" y="21"/>
                    <a:pt x="30" y="21"/>
                  </a:cubicBezTo>
                  <a:cubicBezTo>
                    <a:pt x="30" y="21"/>
                    <a:pt x="29" y="19"/>
                    <a:pt x="29" y="16"/>
                  </a:cubicBezTo>
                  <a:cubicBezTo>
                    <a:pt x="28" y="12"/>
                    <a:pt x="30" y="8"/>
                    <a:pt x="30" y="8"/>
                  </a:cubicBezTo>
                  <a:cubicBezTo>
                    <a:pt x="30" y="8"/>
                    <a:pt x="28" y="10"/>
                    <a:pt x="25" y="12"/>
                  </a:cubicBezTo>
                  <a:cubicBezTo>
                    <a:pt x="24" y="13"/>
                    <a:pt x="22" y="13"/>
                    <a:pt x="22" y="13"/>
                  </a:cubicBezTo>
                  <a:cubicBezTo>
                    <a:pt x="22" y="13"/>
                    <a:pt x="23" y="12"/>
                    <a:pt x="24" y="11"/>
                  </a:cubicBezTo>
                  <a:cubicBezTo>
                    <a:pt x="25"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12"/>
            <p:cNvSpPr>
              <a:spLocks/>
            </p:cNvSpPr>
            <p:nvPr/>
          </p:nvSpPr>
          <p:spPr bwMode="auto">
            <a:xfrm>
              <a:off x="4351368" y="3735925"/>
              <a:ext cx="307007" cy="868987"/>
            </a:xfrm>
            <a:custGeom>
              <a:avLst/>
              <a:gdLst>
                <a:gd name="T0" fmla="*/ 97 w 100"/>
                <a:gd name="T1" fmla="*/ 59 h 283"/>
                <a:gd name="T2" fmla="*/ 97 w 100"/>
                <a:gd name="T3" fmla="*/ 11 h 283"/>
                <a:gd name="T4" fmla="*/ 80 w 100"/>
                <a:gd name="T5" fmla="*/ 6 h 283"/>
                <a:gd name="T6" fmla="*/ 63 w 100"/>
                <a:gd name="T7" fmla="*/ 0 h 283"/>
                <a:gd name="T8" fmla="*/ 60 w 100"/>
                <a:gd name="T9" fmla="*/ 25 h 283"/>
                <a:gd name="T10" fmla="*/ 54 w 100"/>
                <a:gd name="T11" fmla="*/ 28 h 283"/>
                <a:gd name="T12" fmla="*/ 54 w 100"/>
                <a:gd name="T13" fmla="*/ 18 h 283"/>
                <a:gd name="T14" fmla="*/ 47 w 100"/>
                <a:gd name="T15" fmla="*/ 19 h 283"/>
                <a:gd name="T16" fmla="*/ 50 w 100"/>
                <a:gd name="T17" fmla="*/ 22 h 283"/>
                <a:gd name="T18" fmla="*/ 45 w 100"/>
                <a:gd name="T19" fmla="*/ 32 h 283"/>
                <a:gd name="T20" fmla="*/ 34 w 100"/>
                <a:gd name="T21" fmla="*/ 3 h 283"/>
                <a:gd name="T22" fmla="*/ 34 w 100"/>
                <a:gd name="T23" fmla="*/ 1 h 283"/>
                <a:gd name="T24" fmla="*/ 23 w 100"/>
                <a:gd name="T25" fmla="*/ 5 h 283"/>
                <a:gd name="T26" fmla="*/ 11 w 100"/>
                <a:gd name="T27" fmla="*/ 8 h 283"/>
                <a:gd name="T28" fmla="*/ 6 w 100"/>
                <a:gd name="T29" fmla="*/ 24 h 283"/>
                <a:gd name="T30" fmla="*/ 10 w 100"/>
                <a:gd name="T31" fmla="*/ 101 h 283"/>
                <a:gd name="T32" fmla="*/ 13 w 100"/>
                <a:gd name="T33" fmla="*/ 124 h 283"/>
                <a:gd name="T34" fmla="*/ 18 w 100"/>
                <a:gd name="T35" fmla="*/ 158 h 283"/>
                <a:gd name="T36" fmla="*/ 20 w 100"/>
                <a:gd name="T37" fmla="*/ 247 h 283"/>
                <a:gd name="T38" fmla="*/ 21 w 100"/>
                <a:gd name="T39" fmla="*/ 264 h 283"/>
                <a:gd name="T40" fmla="*/ 20 w 100"/>
                <a:gd name="T41" fmla="*/ 270 h 283"/>
                <a:gd name="T42" fmla="*/ 13 w 100"/>
                <a:gd name="T43" fmla="*/ 275 h 283"/>
                <a:gd name="T44" fmla="*/ 1 w 100"/>
                <a:gd name="T45" fmla="*/ 279 h 283"/>
                <a:gd name="T46" fmla="*/ 0 w 100"/>
                <a:gd name="T47" fmla="*/ 280 h 283"/>
                <a:gd name="T48" fmla="*/ 35 w 100"/>
                <a:gd name="T49" fmla="*/ 278 h 283"/>
                <a:gd name="T50" fmla="*/ 48 w 100"/>
                <a:gd name="T51" fmla="*/ 279 h 283"/>
                <a:gd name="T52" fmla="*/ 47 w 100"/>
                <a:gd name="T53" fmla="*/ 274 h 283"/>
                <a:gd name="T54" fmla="*/ 42 w 100"/>
                <a:gd name="T55" fmla="*/ 229 h 283"/>
                <a:gd name="T56" fmla="*/ 52 w 100"/>
                <a:gd name="T57" fmla="*/ 158 h 283"/>
                <a:gd name="T58" fmla="*/ 58 w 100"/>
                <a:gd name="T59" fmla="*/ 222 h 283"/>
                <a:gd name="T60" fmla="*/ 65 w 100"/>
                <a:gd name="T61" fmla="*/ 268 h 283"/>
                <a:gd name="T62" fmla="*/ 65 w 100"/>
                <a:gd name="T63" fmla="*/ 272 h 283"/>
                <a:gd name="T64" fmla="*/ 67 w 100"/>
                <a:gd name="T65" fmla="*/ 273 h 283"/>
                <a:gd name="T66" fmla="*/ 66 w 100"/>
                <a:gd name="T67" fmla="*/ 278 h 283"/>
                <a:gd name="T68" fmla="*/ 66 w 100"/>
                <a:gd name="T69" fmla="*/ 282 h 283"/>
                <a:gd name="T70" fmla="*/ 86 w 100"/>
                <a:gd name="T71" fmla="*/ 282 h 283"/>
                <a:gd name="T72" fmla="*/ 85 w 100"/>
                <a:gd name="T73" fmla="*/ 279 h 283"/>
                <a:gd name="T74" fmla="*/ 84 w 100"/>
                <a:gd name="T75" fmla="*/ 267 h 283"/>
                <a:gd name="T76" fmla="*/ 84 w 100"/>
                <a:gd name="T77" fmla="*/ 258 h 283"/>
                <a:gd name="T78" fmla="*/ 84 w 100"/>
                <a:gd name="T79" fmla="*/ 195 h 283"/>
                <a:gd name="T80" fmla="*/ 85 w 100"/>
                <a:gd name="T81" fmla="*/ 132 h 283"/>
                <a:gd name="T82" fmla="*/ 89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8" y="26"/>
                    <a:pt x="98" y="26"/>
                  </a:cubicBezTo>
                  <a:cubicBezTo>
                    <a:pt x="97" y="20"/>
                    <a:pt x="97" y="12"/>
                    <a:pt x="97" y="11"/>
                  </a:cubicBezTo>
                  <a:cubicBezTo>
                    <a:pt x="96" y="10"/>
                    <a:pt x="88" y="7"/>
                    <a:pt x="88" y="7"/>
                  </a:cubicBezTo>
                  <a:cubicBezTo>
                    <a:pt x="88" y="7"/>
                    <a:pt x="83" y="8"/>
                    <a:pt x="80" y="6"/>
                  </a:cubicBezTo>
                  <a:cubicBezTo>
                    <a:pt x="77" y="3"/>
                    <a:pt x="72" y="2"/>
                    <a:pt x="70" y="2"/>
                  </a:cubicBezTo>
                  <a:cubicBezTo>
                    <a:pt x="69" y="1"/>
                    <a:pt x="63" y="0"/>
                    <a:pt x="63" y="0"/>
                  </a:cubicBezTo>
                  <a:cubicBezTo>
                    <a:pt x="63" y="0"/>
                    <a:pt x="67" y="1"/>
                    <a:pt x="66" y="7"/>
                  </a:cubicBezTo>
                  <a:cubicBezTo>
                    <a:pt x="66" y="12"/>
                    <a:pt x="61" y="23"/>
                    <a:pt x="60" y="25"/>
                  </a:cubicBezTo>
                  <a:cubicBezTo>
                    <a:pt x="59" y="27"/>
                    <a:pt x="54" y="33"/>
                    <a:pt x="54" y="33"/>
                  </a:cubicBezTo>
                  <a:cubicBezTo>
                    <a:pt x="54" y="33"/>
                    <a:pt x="54" y="31"/>
                    <a:pt x="54" y="28"/>
                  </a:cubicBezTo>
                  <a:cubicBezTo>
                    <a:pt x="53" y="25"/>
                    <a:pt x="53" y="21"/>
                    <a:pt x="53" y="21"/>
                  </a:cubicBezTo>
                  <a:cubicBezTo>
                    <a:pt x="53" y="21"/>
                    <a:pt x="54" y="19"/>
                    <a:pt x="54" y="18"/>
                  </a:cubicBezTo>
                  <a:cubicBezTo>
                    <a:pt x="54" y="18"/>
                    <a:pt x="52" y="12"/>
                    <a:pt x="51" y="13"/>
                  </a:cubicBezTo>
                  <a:cubicBezTo>
                    <a:pt x="50" y="13"/>
                    <a:pt x="47" y="18"/>
                    <a:pt x="47" y="19"/>
                  </a:cubicBezTo>
                  <a:cubicBezTo>
                    <a:pt x="46" y="20"/>
                    <a:pt x="48" y="22"/>
                    <a:pt x="48" y="22"/>
                  </a:cubicBezTo>
                  <a:cubicBezTo>
                    <a:pt x="50" y="22"/>
                    <a:pt x="50" y="22"/>
                    <a:pt x="50" y="22"/>
                  </a:cubicBezTo>
                  <a:cubicBezTo>
                    <a:pt x="50" y="22"/>
                    <a:pt x="49" y="23"/>
                    <a:pt x="48" y="23"/>
                  </a:cubicBezTo>
                  <a:cubicBezTo>
                    <a:pt x="48" y="24"/>
                    <a:pt x="45" y="32"/>
                    <a:pt x="45" y="32"/>
                  </a:cubicBezTo>
                  <a:cubicBezTo>
                    <a:pt x="45" y="32"/>
                    <a:pt x="42" y="25"/>
                    <a:pt x="40" y="18"/>
                  </a:cubicBezTo>
                  <a:cubicBezTo>
                    <a:pt x="38" y="11"/>
                    <a:pt x="34" y="4"/>
                    <a:pt x="34" y="3"/>
                  </a:cubicBezTo>
                  <a:cubicBezTo>
                    <a:pt x="35" y="3"/>
                    <a:pt x="37" y="3"/>
                    <a:pt x="37" y="3"/>
                  </a:cubicBezTo>
                  <a:cubicBezTo>
                    <a:pt x="37" y="3"/>
                    <a:pt x="36" y="0"/>
                    <a:pt x="34" y="1"/>
                  </a:cubicBezTo>
                  <a:cubicBezTo>
                    <a:pt x="33" y="1"/>
                    <a:pt x="28" y="3"/>
                    <a:pt x="26" y="4"/>
                  </a:cubicBezTo>
                  <a:cubicBezTo>
                    <a:pt x="25" y="4"/>
                    <a:pt x="23" y="5"/>
                    <a:pt x="23" y="5"/>
                  </a:cubicBezTo>
                  <a:cubicBezTo>
                    <a:pt x="14" y="8"/>
                    <a:pt x="14" y="8"/>
                    <a:pt x="14" y="8"/>
                  </a:cubicBezTo>
                  <a:cubicBezTo>
                    <a:pt x="14" y="8"/>
                    <a:pt x="12" y="8"/>
                    <a:pt x="11" y="8"/>
                  </a:cubicBezTo>
                  <a:cubicBezTo>
                    <a:pt x="8" y="10"/>
                    <a:pt x="9" y="14"/>
                    <a:pt x="8" y="17"/>
                  </a:cubicBezTo>
                  <a:cubicBezTo>
                    <a:pt x="8" y="20"/>
                    <a:pt x="7" y="21"/>
                    <a:pt x="6" y="24"/>
                  </a:cubicBezTo>
                  <a:cubicBezTo>
                    <a:pt x="6" y="27"/>
                    <a:pt x="11" y="52"/>
                    <a:pt x="9" y="64"/>
                  </a:cubicBezTo>
                  <a:cubicBezTo>
                    <a:pt x="8" y="75"/>
                    <a:pt x="11" y="96"/>
                    <a:pt x="10" y="101"/>
                  </a:cubicBezTo>
                  <a:cubicBezTo>
                    <a:pt x="9" y="106"/>
                    <a:pt x="10" y="120"/>
                    <a:pt x="11" y="122"/>
                  </a:cubicBezTo>
                  <a:cubicBezTo>
                    <a:pt x="11" y="124"/>
                    <a:pt x="13" y="124"/>
                    <a:pt x="13" y="124"/>
                  </a:cubicBezTo>
                  <a:cubicBezTo>
                    <a:pt x="16" y="125"/>
                    <a:pt x="16" y="125"/>
                    <a:pt x="16" y="125"/>
                  </a:cubicBezTo>
                  <a:cubicBezTo>
                    <a:pt x="16" y="125"/>
                    <a:pt x="17" y="148"/>
                    <a:pt x="18" y="158"/>
                  </a:cubicBezTo>
                  <a:cubicBezTo>
                    <a:pt x="19" y="168"/>
                    <a:pt x="19" y="185"/>
                    <a:pt x="20" y="192"/>
                  </a:cubicBezTo>
                  <a:cubicBezTo>
                    <a:pt x="21" y="199"/>
                    <a:pt x="20" y="241"/>
                    <a:pt x="20" y="247"/>
                  </a:cubicBezTo>
                  <a:cubicBezTo>
                    <a:pt x="20" y="252"/>
                    <a:pt x="21" y="256"/>
                    <a:pt x="22" y="257"/>
                  </a:cubicBezTo>
                  <a:cubicBezTo>
                    <a:pt x="24" y="259"/>
                    <a:pt x="19" y="262"/>
                    <a:pt x="21" y="264"/>
                  </a:cubicBezTo>
                  <a:cubicBezTo>
                    <a:pt x="22" y="265"/>
                    <a:pt x="22" y="268"/>
                    <a:pt x="22" y="269"/>
                  </a:cubicBezTo>
                  <a:cubicBezTo>
                    <a:pt x="21" y="269"/>
                    <a:pt x="20" y="270"/>
                    <a:pt x="20" y="270"/>
                  </a:cubicBezTo>
                  <a:cubicBezTo>
                    <a:pt x="21" y="271"/>
                    <a:pt x="21" y="271"/>
                    <a:pt x="21" y="271"/>
                  </a:cubicBezTo>
                  <a:cubicBezTo>
                    <a:pt x="21" y="271"/>
                    <a:pt x="16" y="274"/>
                    <a:pt x="13" y="275"/>
                  </a:cubicBezTo>
                  <a:cubicBezTo>
                    <a:pt x="10" y="276"/>
                    <a:pt x="3" y="275"/>
                    <a:pt x="2" y="276"/>
                  </a:cubicBezTo>
                  <a:cubicBezTo>
                    <a:pt x="1" y="276"/>
                    <a:pt x="1" y="279"/>
                    <a:pt x="1" y="279"/>
                  </a:cubicBezTo>
                  <a:cubicBezTo>
                    <a:pt x="0" y="279"/>
                    <a:pt x="0" y="279"/>
                    <a:pt x="0" y="279"/>
                  </a:cubicBezTo>
                  <a:cubicBezTo>
                    <a:pt x="0" y="280"/>
                    <a:pt x="0" y="280"/>
                    <a:pt x="0" y="280"/>
                  </a:cubicBezTo>
                  <a:cubicBezTo>
                    <a:pt x="0" y="280"/>
                    <a:pt x="6" y="282"/>
                    <a:pt x="16" y="282"/>
                  </a:cubicBezTo>
                  <a:cubicBezTo>
                    <a:pt x="26" y="281"/>
                    <a:pt x="35" y="278"/>
                    <a:pt x="35" y="278"/>
                  </a:cubicBezTo>
                  <a:cubicBezTo>
                    <a:pt x="35" y="281"/>
                    <a:pt x="35" y="281"/>
                    <a:pt x="35" y="281"/>
                  </a:cubicBezTo>
                  <a:cubicBezTo>
                    <a:pt x="48" y="279"/>
                    <a:pt x="48" y="279"/>
                    <a:pt x="48" y="279"/>
                  </a:cubicBezTo>
                  <a:cubicBezTo>
                    <a:pt x="48" y="276"/>
                    <a:pt x="48" y="276"/>
                    <a:pt x="48" y="276"/>
                  </a:cubicBezTo>
                  <a:cubicBezTo>
                    <a:pt x="48" y="276"/>
                    <a:pt x="47" y="275"/>
                    <a:pt x="47" y="274"/>
                  </a:cubicBezTo>
                  <a:cubicBezTo>
                    <a:pt x="47" y="273"/>
                    <a:pt x="46" y="267"/>
                    <a:pt x="46" y="264"/>
                  </a:cubicBezTo>
                  <a:cubicBezTo>
                    <a:pt x="46" y="260"/>
                    <a:pt x="42" y="234"/>
                    <a:pt x="42" y="229"/>
                  </a:cubicBezTo>
                  <a:cubicBezTo>
                    <a:pt x="42" y="224"/>
                    <a:pt x="49" y="187"/>
                    <a:pt x="49" y="183"/>
                  </a:cubicBezTo>
                  <a:cubicBezTo>
                    <a:pt x="49" y="179"/>
                    <a:pt x="52" y="158"/>
                    <a:pt x="52" y="158"/>
                  </a:cubicBezTo>
                  <a:cubicBezTo>
                    <a:pt x="52" y="158"/>
                    <a:pt x="55" y="173"/>
                    <a:pt x="56" y="181"/>
                  </a:cubicBezTo>
                  <a:cubicBezTo>
                    <a:pt x="57" y="190"/>
                    <a:pt x="56" y="211"/>
                    <a:pt x="58" y="222"/>
                  </a:cubicBezTo>
                  <a:cubicBezTo>
                    <a:pt x="59" y="232"/>
                    <a:pt x="62" y="256"/>
                    <a:pt x="62" y="260"/>
                  </a:cubicBezTo>
                  <a:cubicBezTo>
                    <a:pt x="62" y="263"/>
                    <a:pt x="63" y="268"/>
                    <a:pt x="65" y="268"/>
                  </a:cubicBezTo>
                  <a:cubicBezTo>
                    <a:pt x="67" y="269"/>
                    <a:pt x="64" y="271"/>
                    <a:pt x="65" y="272"/>
                  </a:cubicBezTo>
                  <a:cubicBezTo>
                    <a:pt x="65" y="272"/>
                    <a:pt x="65" y="272"/>
                    <a:pt x="65" y="272"/>
                  </a:cubicBezTo>
                  <a:cubicBezTo>
                    <a:pt x="66" y="272"/>
                    <a:pt x="66" y="272"/>
                    <a:pt x="66" y="272"/>
                  </a:cubicBezTo>
                  <a:cubicBezTo>
                    <a:pt x="67" y="273"/>
                    <a:pt x="67" y="273"/>
                    <a:pt x="67" y="273"/>
                  </a:cubicBezTo>
                  <a:cubicBezTo>
                    <a:pt x="67" y="274"/>
                    <a:pt x="67" y="274"/>
                    <a:pt x="67" y="274"/>
                  </a:cubicBezTo>
                  <a:cubicBezTo>
                    <a:pt x="66" y="278"/>
                    <a:pt x="66" y="278"/>
                    <a:pt x="66" y="278"/>
                  </a:cubicBezTo>
                  <a:cubicBezTo>
                    <a:pt x="66" y="279"/>
                    <a:pt x="66" y="279"/>
                    <a:pt x="66" y="279"/>
                  </a:cubicBezTo>
                  <a:cubicBezTo>
                    <a:pt x="66" y="282"/>
                    <a:pt x="66" y="282"/>
                    <a:pt x="66" y="282"/>
                  </a:cubicBezTo>
                  <a:cubicBezTo>
                    <a:pt x="66" y="282"/>
                    <a:pt x="70" y="283"/>
                    <a:pt x="75" y="283"/>
                  </a:cubicBezTo>
                  <a:cubicBezTo>
                    <a:pt x="81" y="283"/>
                    <a:pt x="83" y="283"/>
                    <a:pt x="86" y="282"/>
                  </a:cubicBezTo>
                  <a:cubicBezTo>
                    <a:pt x="86" y="279"/>
                    <a:pt x="86" y="279"/>
                    <a:pt x="86" y="279"/>
                  </a:cubicBezTo>
                  <a:cubicBezTo>
                    <a:pt x="85" y="279"/>
                    <a:pt x="85" y="279"/>
                    <a:pt x="85" y="279"/>
                  </a:cubicBezTo>
                  <a:cubicBezTo>
                    <a:pt x="82" y="270"/>
                    <a:pt x="82" y="270"/>
                    <a:pt x="82" y="270"/>
                  </a:cubicBezTo>
                  <a:cubicBezTo>
                    <a:pt x="82" y="270"/>
                    <a:pt x="84" y="270"/>
                    <a:pt x="84" y="267"/>
                  </a:cubicBezTo>
                  <a:cubicBezTo>
                    <a:pt x="84" y="264"/>
                    <a:pt x="84" y="262"/>
                    <a:pt x="84" y="262"/>
                  </a:cubicBezTo>
                  <a:cubicBezTo>
                    <a:pt x="84" y="262"/>
                    <a:pt x="83" y="261"/>
                    <a:pt x="84" y="258"/>
                  </a:cubicBezTo>
                  <a:cubicBezTo>
                    <a:pt x="84" y="256"/>
                    <a:pt x="84" y="261"/>
                    <a:pt x="84" y="249"/>
                  </a:cubicBezTo>
                  <a:cubicBezTo>
                    <a:pt x="85" y="238"/>
                    <a:pt x="85" y="203"/>
                    <a:pt x="84" y="195"/>
                  </a:cubicBezTo>
                  <a:cubicBezTo>
                    <a:pt x="83" y="186"/>
                    <a:pt x="85" y="169"/>
                    <a:pt x="84" y="161"/>
                  </a:cubicBezTo>
                  <a:cubicBezTo>
                    <a:pt x="84" y="155"/>
                    <a:pt x="85" y="141"/>
                    <a:pt x="85" y="132"/>
                  </a:cubicBezTo>
                  <a:cubicBezTo>
                    <a:pt x="85" y="132"/>
                    <a:pt x="85" y="132"/>
                    <a:pt x="85" y="132"/>
                  </a:cubicBezTo>
                  <a:cubicBezTo>
                    <a:pt x="85" y="132"/>
                    <a:pt x="86" y="130"/>
                    <a:pt x="89" y="127"/>
                  </a:cubicBezTo>
                  <a:cubicBezTo>
                    <a:pt x="89" y="127"/>
                    <a:pt x="89" y="120"/>
                    <a:pt x="89" y="119"/>
                  </a:cubicBezTo>
                  <a:cubicBezTo>
                    <a:pt x="90" y="117"/>
                    <a:pt x="98" y="91"/>
                    <a:pt x="99" y="88"/>
                  </a:cubicBezTo>
                  <a:cubicBezTo>
                    <a:pt x="100"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49" name="组合 48"/>
          <p:cNvGrpSpPr/>
          <p:nvPr/>
        </p:nvGrpSpPr>
        <p:grpSpPr>
          <a:xfrm>
            <a:off x="3534815" y="2686816"/>
            <a:ext cx="230195" cy="766868"/>
            <a:chOff x="4714313" y="3582422"/>
            <a:chExt cx="307007" cy="1022490"/>
          </a:xfrm>
          <a:solidFill>
            <a:schemeClr val="tx2">
              <a:lumMod val="75000"/>
            </a:schemeClr>
          </a:solidFill>
        </p:grpSpPr>
        <p:sp>
          <p:nvSpPr>
            <p:cNvPr id="8" name="Freeform 13"/>
            <p:cNvSpPr>
              <a:spLocks/>
            </p:cNvSpPr>
            <p:nvPr/>
          </p:nvSpPr>
          <p:spPr bwMode="auto">
            <a:xfrm>
              <a:off x="4815782" y="3588926"/>
              <a:ext cx="106672" cy="149601"/>
            </a:xfrm>
            <a:custGeom>
              <a:avLst/>
              <a:gdLst>
                <a:gd name="T0" fmla="*/ 19 w 35"/>
                <a:gd name="T1" fmla="*/ 49 h 49"/>
                <a:gd name="T2" fmla="*/ 9 w 35"/>
                <a:gd name="T3" fmla="*/ 44 h 49"/>
                <a:gd name="T4" fmla="*/ 9 w 35"/>
                <a:gd name="T5" fmla="*/ 41 h 49"/>
                <a:gd name="T6" fmla="*/ 6 w 35"/>
                <a:gd name="T7" fmla="*/ 36 h 49"/>
                <a:gd name="T8" fmla="*/ 5 w 35"/>
                <a:gd name="T9" fmla="*/ 30 h 49"/>
                <a:gd name="T10" fmla="*/ 3 w 35"/>
                <a:gd name="T11" fmla="*/ 31 h 49"/>
                <a:gd name="T12" fmla="*/ 1 w 35"/>
                <a:gd name="T13" fmla="*/ 24 h 49"/>
                <a:gd name="T14" fmla="*/ 2 w 35"/>
                <a:gd name="T15" fmla="*/ 20 h 49"/>
                <a:gd name="T16" fmla="*/ 4 w 35"/>
                <a:gd name="T17" fmla="*/ 18 h 49"/>
                <a:gd name="T18" fmla="*/ 18 w 35"/>
                <a:gd name="T19" fmla="*/ 1 h 49"/>
                <a:gd name="T20" fmla="*/ 31 w 35"/>
                <a:gd name="T21" fmla="*/ 19 h 49"/>
                <a:gd name="T22" fmla="*/ 33 w 35"/>
                <a:gd name="T23" fmla="*/ 18 h 49"/>
                <a:gd name="T24" fmla="*/ 34 w 35"/>
                <a:gd name="T25" fmla="*/ 21 h 49"/>
                <a:gd name="T26" fmla="*/ 34 w 35"/>
                <a:gd name="T27" fmla="*/ 27 h 49"/>
                <a:gd name="T28" fmla="*/ 32 w 35"/>
                <a:gd name="T29" fmla="*/ 29 h 49"/>
                <a:gd name="T30" fmla="*/ 31 w 35"/>
                <a:gd name="T31" fmla="*/ 29 h 49"/>
                <a:gd name="T32" fmla="*/ 30 w 35"/>
                <a:gd name="T33" fmla="*/ 35 h 49"/>
                <a:gd name="T34" fmla="*/ 28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9" y="47"/>
                    <a:pt x="9" y="44"/>
                  </a:cubicBezTo>
                  <a:cubicBezTo>
                    <a:pt x="9" y="40"/>
                    <a:pt x="9" y="41"/>
                    <a:pt x="9" y="41"/>
                  </a:cubicBezTo>
                  <a:cubicBezTo>
                    <a:pt x="9" y="41"/>
                    <a:pt x="7" y="39"/>
                    <a:pt x="6" y="36"/>
                  </a:cubicBezTo>
                  <a:cubicBezTo>
                    <a:pt x="5" y="33"/>
                    <a:pt x="5" y="30"/>
                    <a:pt x="5" y="30"/>
                  </a:cubicBezTo>
                  <a:cubicBezTo>
                    <a:pt x="5" y="30"/>
                    <a:pt x="4" y="32"/>
                    <a:pt x="3" y="31"/>
                  </a:cubicBezTo>
                  <a:cubicBezTo>
                    <a:pt x="2" y="29"/>
                    <a:pt x="2" y="26"/>
                    <a:pt x="1" y="24"/>
                  </a:cubicBezTo>
                  <a:cubicBezTo>
                    <a:pt x="0" y="22"/>
                    <a:pt x="1" y="20"/>
                    <a:pt x="2" y="20"/>
                  </a:cubicBezTo>
                  <a:cubicBezTo>
                    <a:pt x="3" y="19"/>
                    <a:pt x="5" y="21"/>
                    <a:pt x="4" y="18"/>
                  </a:cubicBezTo>
                  <a:cubicBezTo>
                    <a:pt x="4" y="14"/>
                    <a:pt x="2" y="2"/>
                    <a:pt x="18" y="1"/>
                  </a:cubicBezTo>
                  <a:cubicBezTo>
                    <a:pt x="35" y="0"/>
                    <a:pt x="32" y="18"/>
                    <a:pt x="31" y="19"/>
                  </a:cubicBezTo>
                  <a:cubicBezTo>
                    <a:pt x="31" y="20"/>
                    <a:pt x="32" y="19"/>
                    <a:pt x="33" y="18"/>
                  </a:cubicBezTo>
                  <a:cubicBezTo>
                    <a:pt x="33" y="17"/>
                    <a:pt x="34" y="19"/>
                    <a:pt x="34" y="21"/>
                  </a:cubicBezTo>
                  <a:cubicBezTo>
                    <a:pt x="34" y="23"/>
                    <a:pt x="34" y="26"/>
                    <a:pt x="34" y="27"/>
                  </a:cubicBezTo>
                  <a:cubicBezTo>
                    <a:pt x="33" y="28"/>
                    <a:pt x="32" y="29"/>
                    <a:pt x="32" y="29"/>
                  </a:cubicBezTo>
                  <a:cubicBezTo>
                    <a:pt x="32" y="28"/>
                    <a:pt x="31" y="27"/>
                    <a:pt x="31" y="29"/>
                  </a:cubicBezTo>
                  <a:cubicBezTo>
                    <a:pt x="31" y="30"/>
                    <a:pt x="30" y="33"/>
                    <a:pt x="30" y="35"/>
                  </a:cubicBezTo>
                  <a:cubicBezTo>
                    <a:pt x="29" y="37"/>
                    <a:pt x="28" y="39"/>
                    <a:pt x="28" y="39"/>
                  </a:cubicBezTo>
                  <a:cubicBezTo>
                    <a:pt x="28"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
            <p:cNvSpPr>
              <a:spLocks/>
            </p:cNvSpPr>
            <p:nvPr/>
          </p:nvSpPr>
          <p:spPr bwMode="auto">
            <a:xfrm>
              <a:off x="4811879" y="3582422"/>
              <a:ext cx="107973" cy="85858"/>
            </a:xfrm>
            <a:custGeom>
              <a:avLst/>
              <a:gdLst>
                <a:gd name="T0" fmla="*/ 26 w 35"/>
                <a:gd name="T1" fmla="*/ 9 h 28"/>
                <a:gd name="T2" fmla="*/ 16 w 35"/>
                <a:gd name="T3" fmla="*/ 14 h 28"/>
                <a:gd name="T4" fmla="*/ 7 w 35"/>
                <a:gd name="T5" fmla="*/ 17 h 28"/>
                <a:gd name="T6" fmla="*/ 8 w 35"/>
                <a:gd name="T7" fmla="*/ 14 h 28"/>
                <a:gd name="T8" fmla="*/ 11 w 35"/>
                <a:gd name="T9" fmla="*/ 12 h 28"/>
                <a:gd name="T10" fmla="*/ 7 w 35"/>
                <a:gd name="T11" fmla="*/ 15 h 28"/>
                <a:gd name="T12" fmla="*/ 6 w 35"/>
                <a:gd name="T13" fmla="*/ 24 h 28"/>
                <a:gd name="T14" fmla="*/ 5 w 35"/>
                <a:gd name="T15" fmla="*/ 28 h 28"/>
                <a:gd name="T16" fmla="*/ 3 w 35"/>
                <a:gd name="T17" fmla="*/ 22 h 28"/>
                <a:gd name="T18" fmla="*/ 1 w 35"/>
                <a:gd name="T19" fmla="*/ 22 h 28"/>
                <a:gd name="T20" fmla="*/ 2 w 35"/>
                <a:gd name="T21" fmla="*/ 20 h 28"/>
                <a:gd name="T22" fmla="*/ 3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30 w 35"/>
                <a:gd name="T35" fmla="*/ 3 h 28"/>
                <a:gd name="T36" fmla="*/ 35 w 35"/>
                <a:gd name="T37" fmla="*/ 13 h 28"/>
                <a:gd name="T38" fmla="*/ 35 w 35"/>
                <a:gd name="T39" fmla="*/ 19 h 28"/>
                <a:gd name="T40" fmla="*/ 34 w 35"/>
                <a:gd name="T41" fmla="*/ 18 h 28"/>
                <a:gd name="T42" fmla="*/ 33 w 35"/>
                <a:gd name="T43" fmla="*/ 23 h 28"/>
                <a:gd name="T44" fmla="*/ 33 w 35"/>
                <a:gd name="T45" fmla="*/ 25 h 28"/>
                <a:gd name="T46" fmla="*/ 31 w 35"/>
                <a:gd name="T47" fmla="*/ 21 h 28"/>
                <a:gd name="T48" fmla="*/ 31 w 35"/>
                <a:gd name="T49" fmla="*/ 14 h 28"/>
                <a:gd name="T50" fmla="*/ 30 w 35"/>
                <a:gd name="T51" fmla="*/ 17 h 28"/>
                <a:gd name="T52" fmla="*/ 30 w 35"/>
                <a:gd name="T53" fmla="*/ 21 h 28"/>
                <a:gd name="T54" fmla="*/ 29 w 35"/>
                <a:gd name="T55" fmla="*/ 16 h 28"/>
                <a:gd name="T56" fmla="*/ 30 w 35"/>
                <a:gd name="T57" fmla="*/ 8 h 28"/>
                <a:gd name="T58" fmla="*/ 26 w 35"/>
                <a:gd name="T59" fmla="*/ 12 h 28"/>
                <a:gd name="T60" fmla="*/ 22 w 35"/>
                <a:gd name="T61" fmla="*/ 13 h 28"/>
                <a:gd name="T62" fmla="*/ 25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3" y="13"/>
                    <a:pt x="16" y="14"/>
                  </a:cubicBezTo>
                  <a:cubicBezTo>
                    <a:pt x="9" y="16"/>
                    <a:pt x="7" y="17"/>
                    <a:pt x="7" y="17"/>
                  </a:cubicBezTo>
                  <a:cubicBezTo>
                    <a:pt x="7" y="17"/>
                    <a:pt x="7" y="16"/>
                    <a:pt x="8" y="14"/>
                  </a:cubicBezTo>
                  <a:cubicBezTo>
                    <a:pt x="9" y="12"/>
                    <a:pt x="11" y="12"/>
                    <a:pt x="11" y="12"/>
                  </a:cubicBezTo>
                  <a:cubicBezTo>
                    <a:pt x="11" y="12"/>
                    <a:pt x="8" y="12"/>
                    <a:pt x="7" y="15"/>
                  </a:cubicBezTo>
                  <a:cubicBezTo>
                    <a:pt x="6" y="18"/>
                    <a:pt x="7" y="20"/>
                    <a:pt x="6" y="24"/>
                  </a:cubicBezTo>
                  <a:cubicBezTo>
                    <a:pt x="6" y="26"/>
                    <a:pt x="5" y="28"/>
                    <a:pt x="5" y="28"/>
                  </a:cubicBezTo>
                  <a:cubicBezTo>
                    <a:pt x="5" y="28"/>
                    <a:pt x="5" y="22"/>
                    <a:pt x="3" y="22"/>
                  </a:cubicBezTo>
                  <a:cubicBezTo>
                    <a:pt x="2" y="21"/>
                    <a:pt x="1" y="22"/>
                    <a:pt x="1" y="22"/>
                  </a:cubicBezTo>
                  <a:cubicBezTo>
                    <a:pt x="1" y="22"/>
                    <a:pt x="1" y="20"/>
                    <a:pt x="2" y="20"/>
                  </a:cubicBezTo>
                  <a:cubicBezTo>
                    <a:pt x="3"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30" y="3"/>
                  </a:cubicBezTo>
                  <a:cubicBezTo>
                    <a:pt x="33" y="5"/>
                    <a:pt x="35" y="9"/>
                    <a:pt x="35" y="13"/>
                  </a:cubicBezTo>
                  <a:cubicBezTo>
                    <a:pt x="34" y="17"/>
                    <a:pt x="35" y="19"/>
                    <a:pt x="35" y="19"/>
                  </a:cubicBezTo>
                  <a:cubicBezTo>
                    <a:pt x="34" y="18"/>
                    <a:pt x="34" y="18"/>
                    <a:pt x="34" y="18"/>
                  </a:cubicBezTo>
                  <a:cubicBezTo>
                    <a:pt x="34" y="18"/>
                    <a:pt x="33" y="22"/>
                    <a:pt x="33" y="23"/>
                  </a:cubicBezTo>
                  <a:cubicBezTo>
                    <a:pt x="33" y="24"/>
                    <a:pt x="33" y="25"/>
                    <a:pt x="33" y="25"/>
                  </a:cubicBezTo>
                  <a:cubicBezTo>
                    <a:pt x="33" y="25"/>
                    <a:pt x="32" y="23"/>
                    <a:pt x="31" y="21"/>
                  </a:cubicBezTo>
                  <a:cubicBezTo>
                    <a:pt x="31" y="18"/>
                    <a:pt x="31" y="14"/>
                    <a:pt x="31" y="14"/>
                  </a:cubicBezTo>
                  <a:cubicBezTo>
                    <a:pt x="31" y="14"/>
                    <a:pt x="31" y="16"/>
                    <a:pt x="30" y="17"/>
                  </a:cubicBezTo>
                  <a:cubicBezTo>
                    <a:pt x="30" y="19"/>
                    <a:pt x="30" y="21"/>
                    <a:pt x="30" y="21"/>
                  </a:cubicBezTo>
                  <a:cubicBezTo>
                    <a:pt x="30" y="21"/>
                    <a:pt x="29" y="19"/>
                    <a:pt x="29" y="16"/>
                  </a:cubicBezTo>
                  <a:cubicBezTo>
                    <a:pt x="29" y="12"/>
                    <a:pt x="30" y="8"/>
                    <a:pt x="30" y="8"/>
                  </a:cubicBezTo>
                  <a:cubicBezTo>
                    <a:pt x="30" y="8"/>
                    <a:pt x="28" y="10"/>
                    <a:pt x="26" y="12"/>
                  </a:cubicBezTo>
                  <a:cubicBezTo>
                    <a:pt x="24" y="13"/>
                    <a:pt x="22" y="13"/>
                    <a:pt x="22" y="13"/>
                  </a:cubicBezTo>
                  <a:cubicBezTo>
                    <a:pt x="22" y="13"/>
                    <a:pt x="23" y="12"/>
                    <a:pt x="25" y="11"/>
                  </a:cubicBezTo>
                  <a:cubicBezTo>
                    <a:pt x="26"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5"/>
            <p:cNvSpPr>
              <a:spLocks/>
            </p:cNvSpPr>
            <p:nvPr/>
          </p:nvSpPr>
          <p:spPr bwMode="auto">
            <a:xfrm>
              <a:off x="4714313" y="3735925"/>
              <a:ext cx="307007" cy="868987"/>
            </a:xfrm>
            <a:custGeom>
              <a:avLst/>
              <a:gdLst>
                <a:gd name="T0" fmla="*/ 97 w 100"/>
                <a:gd name="T1" fmla="*/ 59 h 283"/>
                <a:gd name="T2" fmla="*/ 97 w 100"/>
                <a:gd name="T3" fmla="*/ 11 h 283"/>
                <a:gd name="T4" fmla="*/ 80 w 100"/>
                <a:gd name="T5" fmla="*/ 6 h 283"/>
                <a:gd name="T6" fmla="*/ 63 w 100"/>
                <a:gd name="T7" fmla="*/ 0 h 283"/>
                <a:gd name="T8" fmla="*/ 60 w 100"/>
                <a:gd name="T9" fmla="*/ 25 h 283"/>
                <a:gd name="T10" fmla="*/ 54 w 100"/>
                <a:gd name="T11" fmla="*/ 28 h 283"/>
                <a:gd name="T12" fmla="*/ 55 w 100"/>
                <a:gd name="T13" fmla="*/ 18 h 283"/>
                <a:gd name="T14" fmla="*/ 47 w 100"/>
                <a:gd name="T15" fmla="*/ 19 h 283"/>
                <a:gd name="T16" fmla="*/ 51 w 100"/>
                <a:gd name="T17" fmla="*/ 22 h 283"/>
                <a:gd name="T18" fmla="*/ 45 w 100"/>
                <a:gd name="T19" fmla="*/ 32 h 283"/>
                <a:gd name="T20" fmla="*/ 35 w 100"/>
                <a:gd name="T21" fmla="*/ 3 h 283"/>
                <a:gd name="T22" fmla="*/ 35 w 100"/>
                <a:gd name="T23" fmla="*/ 1 h 283"/>
                <a:gd name="T24" fmla="*/ 24 w 100"/>
                <a:gd name="T25" fmla="*/ 5 h 283"/>
                <a:gd name="T26" fmla="*/ 11 w 100"/>
                <a:gd name="T27" fmla="*/ 8 h 283"/>
                <a:gd name="T28" fmla="*/ 7 w 100"/>
                <a:gd name="T29" fmla="*/ 24 h 283"/>
                <a:gd name="T30" fmla="*/ 10 w 100"/>
                <a:gd name="T31" fmla="*/ 101 h 283"/>
                <a:gd name="T32" fmla="*/ 13 w 100"/>
                <a:gd name="T33" fmla="*/ 124 h 283"/>
                <a:gd name="T34" fmla="*/ 18 w 100"/>
                <a:gd name="T35" fmla="*/ 158 h 283"/>
                <a:gd name="T36" fmla="*/ 20 w 100"/>
                <a:gd name="T37" fmla="*/ 247 h 283"/>
                <a:gd name="T38" fmla="*/ 21 w 100"/>
                <a:gd name="T39" fmla="*/ 264 h 283"/>
                <a:gd name="T40" fmla="*/ 20 w 100"/>
                <a:gd name="T41" fmla="*/ 270 h 283"/>
                <a:gd name="T42" fmla="*/ 14 w 100"/>
                <a:gd name="T43" fmla="*/ 275 h 283"/>
                <a:gd name="T44" fmla="*/ 1 w 100"/>
                <a:gd name="T45" fmla="*/ 279 h 283"/>
                <a:gd name="T46" fmla="*/ 0 w 100"/>
                <a:gd name="T47" fmla="*/ 280 h 283"/>
                <a:gd name="T48" fmla="*/ 36 w 100"/>
                <a:gd name="T49" fmla="*/ 278 h 283"/>
                <a:gd name="T50" fmla="*/ 48 w 100"/>
                <a:gd name="T51" fmla="*/ 279 h 283"/>
                <a:gd name="T52" fmla="*/ 47 w 100"/>
                <a:gd name="T53" fmla="*/ 274 h 283"/>
                <a:gd name="T54" fmla="*/ 42 w 100"/>
                <a:gd name="T55" fmla="*/ 229 h 283"/>
                <a:gd name="T56" fmla="*/ 53 w 100"/>
                <a:gd name="T57" fmla="*/ 158 h 283"/>
                <a:gd name="T58" fmla="*/ 58 w 100"/>
                <a:gd name="T59" fmla="*/ 222 h 283"/>
                <a:gd name="T60" fmla="*/ 65 w 100"/>
                <a:gd name="T61" fmla="*/ 268 h 283"/>
                <a:gd name="T62" fmla="*/ 65 w 100"/>
                <a:gd name="T63" fmla="*/ 272 h 283"/>
                <a:gd name="T64" fmla="*/ 67 w 100"/>
                <a:gd name="T65" fmla="*/ 273 h 283"/>
                <a:gd name="T66" fmla="*/ 67 w 100"/>
                <a:gd name="T67" fmla="*/ 278 h 283"/>
                <a:gd name="T68" fmla="*/ 66 w 100"/>
                <a:gd name="T69" fmla="*/ 282 h 283"/>
                <a:gd name="T70" fmla="*/ 86 w 100"/>
                <a:gd name="T71" fmla="*/ 282 h 283"/>
                <a:gd name="T72" fmla="*/ 85 w 100"/>
                <a:gd name="T73" fmla="*/ 279 h 283"/>
                <a:gd name="T74" fmla="*/ 84 w 100"/>
                <a:gd name="T75" fmla="*/ 267 h 283"/>
                <a:gd name="T76" fmla="*/ 84 w 100"/>
                <a:gd name="T77" fmla="*/ 258 h 283"/>
                <a:gd name="T78" fmla="*/ 84 w 100"/>
                <a:gd name="T79" fmla="*/ 195 h 283"/>
                <a:gd name="T80" fmla="*/ 85 w 100"/>
                <a:gd name="T81" fmla="*/ 132 h 283"/>
                <a:gd name="T82" fmla="*/ 89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8" y="26"/>
                    <a:pt x="98" y="26"/>
                  </a:cubicBezTo>
                  <a:cubicBezTo>
                    <a:pt x="97" y="20"/>
                    <a:pt x="97" y="12"/>
                    <a:pt x="97" y="11"/>
                  </a:cubicBezTo>
                  <a:cubicBezTo>
                    <a:pt x="96" y="10"/>
                    <a:pt x="89" y="7"/>
                    <a:pt x="89" y="7"/>
                  </a:cubicBezTo>
                  <a:cubicBezTo>
                    <a:pt x="89" y="7"/>
                    <a:pt x="83" y="8"/>
                    <a:pt x="80" y="6"/>
                  </a:cubicBezTo>
                  <a:cubicBezTo>
                    <a:pt x="78" y="3"/>
                    <a:pt x="72" y="2"/>
                    <a:pt x="71" y="2"/>
                  </a:cubicBezTo>
                  <a:cubicBezTo>
                    <a:pt x="69" y="1"/>
                    <a:pt x="63" y="0"/>
                    <a:pt x="63" y="0"/>
                  </a:cubicBezTo>
                  <a:cubicBezTo>
                    <a:pt x="63" y="0"/>
                    <a:pt x="67" y="1"/>
                    <a:pt x="67" y="7"/>
                  </a:cubicBezTo>
                  <a:cubicBezTo>
                    <a:pt x="66" y="12"/>
                    <a:pt x="61" y="23"/>
                    <a:pt x="60" y="25"/>
                  </a:cubicBezTo>
                  <a:cubicBezTo>
                    <a:pt x="59" y="27"/>
                    <a:pt x="55" y="33"/>
                    <a:pt x="55" y="33"/>
                  </a:cubicBezTo>
                  <a:cubicBezTo>
                    <a:pt x="55" y="33"/>
                    <a:pt x="54" y="31"/>
                    <a:pt x="54" y="28"/>
                  </a:cubicBezTo>
                  <a:cubicBezTo>
                    <a:pt x="54" y="25"/>
                    <a:pt x="53" y="21"/>
                    <a:pt x="53" y="21"/>
                  </a:cubicBezTo>
                  <a:cubicBezTo>
                    <a:pt x="53" y="21"/>
                    <a:pt x="55" y="19"/>
                    <a:pt x="55" y="18"/>
                  </a:cubicBezTo>
                  <a:cubicBezTo>
                    <a:pt x="55" y="18"/>
                    <a:pt x="52" y="12"/>
                    <a:pt x="51" y="13"/>
                  </a:cubicBezTo>
                  <a:cubicBezTo>
                    <a:pt x="50" y="13"/>
                    <a:pt x="47" y="18"/>
                    <a:pt x="47" y="19"/>
                  </a:cubicBezTo>
                  <a:cubicBezTo>
                    <a:pt x="47" y="20"/>
                    <a:pt x="48" y="22"/>
                    <a:pt x="48" y="22"/>
                  </a:cubicBezTo>
                  <a:cubicBezTo>
                    <a:pt x="51" y="22"/>
                    <a:pt x="51" y="22"/>
                    <a:pt x="51" y="22"/>
                  </a:cubicBezTo>
                  <a:cubicBezTo>
                    <a:pt x="51" y="22"/>
                    <a:pt x="49" y="23"/>
                    <a:pt x="49" y="23"/>
                  </a:cubicBezTo>
                  <a:cubicBezTo>
                    <a:pt x="48" y="24"/>
                    <a:pt x="45" y="32"/>
                    <a:pt x="45" y="32"/>
                  </a:cubicBezTo>
                  <a:cubicBezTo>
                    <a:pt x="45" y="32"/>
                    <a:pt x="42" y="25"/>
                    <a:pt x="40" y="18"/>
                  </a:cubicBezTo>
                  <a:cubicBezTo>
                    <a:pt x="38" y="11"/>
                    <a:pt x="34" y="4"/>
                    <a:pt x="35" y="3"/>
                  </a:cubicBezTo>
                  <a:cubicBezTo>
                    <a:pt x="35" y="3"/>
                    <a:pt x="37" y="3"/>
                    <a:pt x="37" y="3"/>
                  </a:cubicBezTo>
                  <a:cubicBezTo>
                    <a:pt x="37" y="3"/>
                    <a:pt x="36" y="0"/>
                    <a:pt x="35" y="1"/>
                  </a:cubicBezTo>
                  <a:cubicBezTo>
                    <a:pt x="33" y="1"/>
                    <a:pt x="28" y="3"/>
                    <a:pt x="27" y="4"/>
                  </a:cubicBezTo>
                  <a:cubicBezTo>
                    <a:pt x="25" y="4"/>
                    <a:pt x="24" y="5"/>
                    <a:pt x="24" y="5"/>
                  </a:cubicBezTo>
                  <a:cubicBezTo>
                    <a:pt x="14" y="8"/>
                    <a:pt x="14" y="8"/>
                    <a:pt x="14" y="8"/>
                  </a:cubicBezTo>
                  <a:cubicBezTo>
                    <a:pt x="14" y="8"/>
                    <a:pt x="12" y="8"/>
                    <a:pt x="11" y="8"/>
                  </a:cubicBezTo>
                  <a:cubicBezTo>
                    <a:pt x="9" y="10"/>
                    <a:pt x="9" y="14"/>
                    <a:pt x="9" y="17"/>
                  </a:cubicBezTo>
                  <a:cubicBezTo>
                    <a:pt x="8" y="20"/>
                    <a:pt x="7" y="21"/>
                    <a:pt x="7" y="24"/>
                  </a:cubicBezTo>
                  <a:cubicBezTo>
                    <a:pt x="6" y="27"/>
                    <a:pt x="11" y="52"/>
                    <a:pt x="10" y="64"/>
                  </a:cubicBezTo>
                  <a:cubicBezTo>
                    <a:pt x="8" y="75"/>
                    <a:pt x="11" y="96"/>
                    <a:pt x="10" y="101"/>
                  </a:cubicBezTo>
                  <a:cubicBezTo>
                    <a:pt x="9" y="106"/>
                    <a:pt x="10" y="120"/>
                    <a:pt x="11" y="122"/>
                  </a:cubicBezTo>
                  <a:cubicBezTo>
                    <a:pt x="11" y="124"/>
                    <a:pt x="13" y="124"/>
                    <a:pt x="13" y="124"/>
                  </a:cubicBezTo>
                  <a:cubicBezTo>
                    <a:pt x="16" y="125"/>
                    <a:pt x="16" y="125"/>
                    <a:pt x="16" y="125"/>
                  </a:cubicBezTo>
                  <a:cubicBezTo>
                    <a:pt x="16" y="125"/>
                    <a:pt x="17" y="148"/>
                    <a:pt x="18" y="158"/>
                  </a:cubicBezTo>
                  <a:cubicBezTo>
                    <a:pt x="19" y="168"/>
                    <a:pt x="19" y="185"/>
                    <a:pt x="20" y="192"/>
                  </a:cubicBezTo>
                  <a:cubicBezTo>
                    <a:pt x="21" y="199"/>
                    <a:pt x="20" y="241"/>
                    <a:pt x="20" y="247"/>
                  </a:cubicBezTo>
                  <a:cubicBezTo>
                    <a:pt x="20" y="252"/>
                    <a:pt x="21" y="256"/>
                    <a:pt x="22" y="257"/>
                  </a:cubicBezTo>
                  <a:cubicBezTo>
                    <a:pt x="24" y="259"/>
                    <a:pt x="20" y="262"/>
                    <a:pt x="21" y="264"/>
                  </a:cubicBezTo>
                  <a:cubicBezTo>
                    <a:pt x="22" y="265"/>
                    <a:pt x="23" y="268"/>
                    <a:pt x="22" y="269"/>
                  </a:cubicBezTo>
                  <a:cubicBezTo>
                    <a:pt x="21" y="269"/>
                    <a:pt x="20" y="270"/>
                    <a:pt x="20" y="270"/>
                  </a:cubicBezTo>
                  <a:cubicBezTo>
                    <a:pt x="21" y="271"/>
                    <a:pt x="21" y="271"/>
                    <a:pt x="21" y="271"/>
                  </a:cubicBezTo>
                  <a:cubicBezTo>
                    <a:pt x="21" y="271"/>
                    <a:pt x="17" y="274"/>
                    <a:pt x="14" y="275"/>
                  </a:cubicBezTo>
                  <a:cubicBezTo>
                    <a:pt x="10" y="276"/>
                    <a:pt x="4" y="275"/>
                    <a:pt x="2" y="276"/>
                  </a:cubicBezTo>
                  <a:cubicBezTo>
                    <a:pt x="1" y="276"/>
                    <a:pt x="1" y="279"/>
                    <a:pt x="1" y="279"/>
                  </a:cubicBezTo>
                  <a:cubicBezTo>
                    <a:pt x="0" y="279"/>
                    <a:pt x="0" y="279"/>
                    <a:pt x="0" y="279"/>
                  </a:cubicBezTo>
                  <a:cubicBezTo>
                    <a:pt x="0" y="280"/>
                    <a:pt x="0" y="280"/>
                    <a:pt x="0" y="280"/>
                  </a:cubicBezTo>
                  <a:cubicBezTo>
                    <a:pt x="0" y="280"/>
                    <a:pt x="6" y="282"/>
                    <a:pt x="16" y="282"/>
                  </a:cubicBezTo>
                  <a:cubicBezTo>
                    <a:pt x="26" y="281"/>
                    <a:pt x="36" y="278"/>
                    <a:pt x="36" y="278"/>
                  </a:cubicBezTo>
                  <a:cubicBezTo>
                    <a:pt x="36" y="281"/>
                    <a:pt x="36" y="281"/>
                    <a:pt x="36" y="281"/>
                  </a:cubicBezTo>
                  <a:cubicBezTo>
                    <a:pt x="48" y="279"/>
                    <a:pt x="48" y="279"/>
                    <a:pt x="48" y="279"/>
                  </a:cubicBezTo>
                  <a:cubicBezTo>
                    <a:pt x="48" y="276"/>
                    <a:pt x="48" y="276"/>
                    <a:pt x="48" y="276"/>
                  </a:cubicBezTo>
                  <a:cubicBezTo>
                    <a:pt x="48" y="276"/>
                    <a:pt x="47" y="275"/>
                    <a:pt x="47" y="274"/>
                  </a:cubicBezTo>
                  <a:cubicBezTo>
                    <a:pt x="47" y="273"/>
                    <a:pt x="47" y="267"/>
                    <a:pt x="47" y="264"/>
                  </a:cubicBezTo>
                  <a:cubicBezTo>
                    <a:pt x="46" y="260"/>
                    <a:pt x="42" y="234"/>
                    <a:pt x="42" y="229"/>
                  </a:cubicBezTo>
                  <a:cubicBezTo>
                    <a:pt x="42" y="224"/>
                    <a:pt x="49" y="187"/>
                    <a:pt x="49" y="183"/>
                  </a:cubicBezTo>
                  <a:cubicBezTo>
                    <a:pt x="49" y="179"/>
                    <a:pt x="53" y="158"/>
                    <a:pt x="53" y="158"/>
                  </a:cubicBezTo>
                  <a:cubicBezTo>
                    <a:pt x="53" y="158"/>
                    <a:pt x="55" y="173"/>
                    <a:pt x="56" y="181"/>
                  </a:cubicBezTo>
                  <a:cubicBezTo>
                    <a:pt x="57" y="190"/>
                    <a:pt x="56" y="211"/>
                    <a:pt x="58" y="222"/>
                  </a:cubicBezTo>
                  <a:cubicBezTo>
                    <a:pt x="59" y="232"/>
                    <a:pt x="62" y="256"/>
                    <a:pt x="62" y="260"/>
                  </a:cubicBezTo>
                  <a:cubicBezTo>
                    <a:pt x="62" y="263"/>
                    <a:pt x="63" y="268"/>
                    <a:pt x="65" y="268"/>
                  </a:cubicBezTo>
                  <a:cubicBezTo>
                    <a:pt x="67" y="269"/>
                    <a:pt x="65" y="271"/>
                    <a:pt x="65" y="272"/>
                  </a:cubicBezTo>
                  <a:cubicBezTo>
                    <a:pt x="65" y="272"/>
                    <a:pt x="65" y="272"/>
                    <a:pt x="65" y="272"/>
                  </a:cubicBezTo>
                  <a:cubicBezTo>
                    <a:pt x="66" y="272"/>
                    <a:pt x="66" y="272"/>
                    <a:pt x="66"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0" y="283"/>
                    <a:pt x="76" y="283"/>
                  </a:cubicBezTo>
                  <a:cubicBezTo>
                    <a:pt x="81" y="283"/>
                    <a:pt x="83" y="283"/>
                    <a:pt x="86" y="282"/>
                  </a:cubicBezTo>
                  <a:cubicBezTo>
                    <a:pt x="86" y="279"/>
                    <a:pt x="86" y="279"/>
                    <a:pt x="86" y="279"/>
                  </a:cubicBezTo>
                  <a:cubicBezTo>
                    <a:pt x="85" y="279"/>
                    <a:pt x="85" y="279"/>
                    <a:pt x="85" y="279"/>
                  </a:cubicBezTo>
                  <a:cubicBezTo>
                    <a:pt x="83" y="270"/>
                    <a:pt x="83" y="270"/>
                    <a:pt x="83" y="270"/>
                  </a:cubicBezTo>
                  <a:cubicBezTo>
                    <a:pt x="83" y="270"/>
                    <a:pt x="84" y="270"/>
                    <a:pt x="84" y="267"/>
                  </a:cubicBezTo>
                  <a:cubicBezTo>
                    <a:pt x="85" y="264"/>
                    <a:pt x="84" y="262"/>
                    <a:pt x="84" y="262"/>
                  </a:cubicBezTo>
                  <a:cubicBezTo>
                    <a:pt x="84" y="262"/>
                    <a:pt x="84" y="261"/>
                    <a:pt x="84" y="258"/>
                  </a:cubicBezTo>
                  <a:cubicBezTo>
                    <a:pt x="84" y="256"/>
                    <a:pt x="84" y="261"/>
                    <a:pt x="84" y="249"/>
                  </a:cubicBezTo>
                  <a:cubicBezTo>
                    <a:pt x="85" y="238"/>
                    <a:pt x="86" y="203"/>
                    <a:pt x="84" y="195"/>
                  </a:cubicBezTo>
                  <a:cubicBezTo>
                    <a:pt x="83" y="186"/>
                    <a:pt x="85" y="169"/>
                    <a:pt x="84" y="161"/>
                  </a:cubicBezTo>
                  <a:cubicBezTo>
                    <a:pt x="84" y="155"/>
                    <a:pt x="85" y="141"/>
                    <a:pt x="85" y="132"/>
                  </a:cubicBezTo>
                  <a:cubicBezTo>
                    <a:pt x="85" y="132"/>
                    <a:pt x="85" y="132"/>
                    <a:pt x="85" y="132"/>
                  </a:cubicBezTo>
                  <a:cubicBezTo>
                    <a:pt x="85" y="132"/>
                    <a:pt x="86" y="130"/>
                    <a:pt x="89" y="127"/>
                  </a:cubicBezTo>
                  <a:cubicBezTo>
                    <a:pt x="89" y="127"/>
                    <a:pt x="89" y="120"/>
                    <a:pt x="89" y="119"/>
                  </a:cubicBezTo>
                  <a:cubicBezTo>
                    <a:pt x="90" y="117"/>
                    <a:pt x="98" y="91"/>
                    <a:pt x="99" y="88"/>
                  </a:cubicBezTo>
                  <a:cubicBezTo>
                    <a:pt x="100"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p:cNvGrpSpPr/>
          <p:nvPr/>
        </p:nvGrpSpPr>
        <p:grpSpPr>
          <a:xfrm>
            <a:off x="3805977" y="2686816"/>
            <a:ext cx="233122" cy="766868"/>
            <a:chOff x="5075958" y="3582422"/>
            <a:chExt cx="310910" cy="1022490"/>
          </a:xfrm>
          <a:solidFill>
            <a:schemeClr val="tx2">
              <a:lumMod val="75000"/>
            </a:schemeClr>
          </a:solidFill>
        </p:grpSpPr>
        <p:sp>
          <p:nvSpPr>
            <p:cNvPr id="11" name="Freeform 16"/>
            <p:cNvSpPr>
              <a:spLocks/>
            </p:cNvSpPr>
            <p:nvPr/>
          </p:nvSpPr>
          <p:spPr bwMode="auto">
            <a:xfrm>
              <a:off x="5181329" y="3588926"/>
              <a:ext cx="104070" cy="149601"/>
            </a:xfrm>
            <a:custGeom>
              <a:avLst/>
              <a:gdLst>
                <a:gd name="T0" fmla="*/ 18 w 34"/>
                <a:gd name="T1" fmla="*/ 49 h 49"/>
                <a:gd name="T2" fmla="*/ 8 w 34"/>
                <a:gd name="T3" fmla="*/ 44 h 49"/>
                <a:gd name="T4" fmla="*/ 8 w 34"/>
                <a:gd name="T5" fmla="*/ 41 h 49"/>
                <a:gd name="T6" fmla="*/ 5 w 34"/>
                <a:gd name="T7" fmla="*/ 36 h 49"/>
                <a:gd name="T8" fmla="*/ 4 w 34"/>
                <a:gd name="T9" fmla="*/ 30 h 49"/>
                <a:gd name="T10" fmla="*/ 2 w 34"/>
                <a:gd name="T11" fmla="*/ 31 h 49"/>
                <a:gd name="T12" fmla="*/ 0 w 34"/>
                <a:gd name="T13" fmla="*/ 24 h 49"/>
                <a:gd name="T14" fmla="*/ 1 w 34"/>
                <a:gd name="T15" fmla="*/ 20 h 49"/>
                <a:gd name="T16" fmla="*/ 3 w 34"/>
                <a:gd name="T17" fmla="*/ 18 h 49"/>
                <a:gd name="T18" fmla="*/ 17 w 34"/>
                <a:gd name="T19" fmla="*/ 1 h 49"/>
                <a:gd name="T20" fmla="*/ 31 w 34"/>
                <a:gd name="T21" fmla="*/ 19 h 49"/>
                <a:gd name="T22" fmla="*/ 32 w 34"/>
                <a:gd name="T23" fmla="*/ 18 h 49"/>
                <a:gd name="T24" fmla="*/ 33 w 34"/>
                <a:gd name="T25" fmla="*/ 21 h 49"/>
                <a:gd name="T26" fmla="*/ 33 w 34"/>
                <a:gd name="T27" fmla="*/ 27 h 49"/>
                <a:gd name="T28" fmla="*/ 31 w 34"/>
                <a:gd name="T29" fmla="*/ 29 h 49"/>
                <a:gd name="T30" fmla="*/ 30 w 34"/>
                <a:gd name="T31" fmla="*/ 29 h 49"/>
                <a:gd name="T32" fmla="*/ 29 w 34"/>
                <a:gd name="T33" fmla="*/ 35 h 49"/>
                <a:gd name="T34" fmla="*/ 27 w 34"/>
                <a:gd name="T35" fmla="*/ 39 h 49"/>
                <a:gd name="T36" fmla="*/ 27 w 34"/>
                <a:gd name="T37" fmla="*/ 43 h 49"/>
                <a:gd name="T38" fmla="*/ 18 w 34"/>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49">
                  <a:moveTo>
                    <a:pt x="18" y="49"/>
                  </a:moveTo>
                  <a:cubicBezTo>
                    <a:pt x="18" y="49"/>
                    <a:pt x="8" y="47"/>
                    <a:pt x="8" y="44"/>
                  </a:cubicBezTo>
                  <a:cubicBezTo>
                    <a:pt x="8" y="40"/>
                    <a:pt x="8" y="41"/>
                    <a:pt x="8" y="41"/>
                  </a:cubicBezTo>
                  <a:cubicBezTo>
                    <a:pt x="8" y="41"/>
                    <a:pt x="6" y="39"/>
                    <a:pt x="5" y="36"/>
                  </a:cubicBezTo>
                  <a:cubicBezTo>
                    <a:pt x="4" y="33"/>
                    <a:pt x="4" y="30"/>
                    <a:pt x="4" y="30"/>
                  </a:cubicBezTo>
                  <a:cubicBezTo>
                    <a:pt x="4" y="30"/>
                    <a:pt x="3" y="32"/>
                    <a:pt x="2" y="31"/>
                  </a:cubicBezTo>
                  <a:cubicBezTo>
                    <a:pt x="1" y="29"/>
                    <a:pt x="1" y="26"/>
                    <a:pt x="0" y="24"/>
                  </a:cubicBezTo>
                  <a:cubicBezTo>
                    <a:pt x="0" y="22"/>
                    <a:pt x="0" y="20"/>
                    <a:pt x="1" y="20"/>
                  </a:cubicBezTo>
                  <a:cubicBezTo>
                    <a:pt x="3" y="19"/>
                    <a:pt x="4" y="21"/>
                    <a:pt x="3" y="18"/>
                  </a:cubicBezTo>
                  <a:cubicBezTo>
                    <a:pt x="3" y="14"/>
                    <a:pt x="2" y="2"/>
                    <a:pt x="17" y="1"/>
                  </a:cubicBezTo>
                  <a:cubicBezTo>
                    <a:pt x="34" y="0"/>
                    <a:pt x="31" y="18"/>
                    <a:pt x="31" y="19"/>
                  </a:cubicBezTo>
                  <a:cubicBezTo>
                    <a:pt x="31" y="20"/>
                    <a:pt x="31" y="19"/>
                    <a:pt x="32" y="18"/>
                  </a:cubicBezTo>
                  <a:cubicBezTo>
                    <a:pt x="32" y="17"/>
                    <a:pt x="33" y="19"/>
                    <a:pt x="33" y="21"/>
                  </a:cubicBezTo>
                  <a:cubicBezTo>
                    <a:pt x="33" y="23"/>
                    <a:pt x="33" y="26"/>
                    <a:pt x="33" y="27"/>
                  </a:cubicBezTo>
                  <a:cubicBezTo>
                    <a:pt x="33" y="28"/>
                    <a:pt x="31" y="29"/>
                    <a:pt x="31" y="29"/>
                  </a:cubicBezTo>
                  <a:cubicBezTo>
                    <a:pt x="31" y="28"/>
                    <a:pt x="30" y="27"/>
                    <a:pt x="30" y="29"/>
                  </a:cubicBezTo>
                  <a:cubicBezTo>
                    <a:pt x="30" y="30"/>
                    <a:pt x="29" y="33"/>
                    <a:pt x="29" y="35"/>
                  </a:cubicBezTo>
                  <a:cubicBezTo>
                    <a:pt x="28" y="37"/>
                    <a:pt x="27" y="39"/>
                    <a:pt x="27" y="39"/>
                  </a:cubicBezTo>
                  <a:cubicBezTo>
                    <a:pt x="27" y="39"/>
                    <a:pt x="27" y="40"/>
                    <a:pt x="27" y="43"/>
                  </a:cubicBezTo>
                  <a:cubicBezTo>
                    <a:pt x="27" y="46"/>
                    <a:pt x="18" y="49"/>
                    <a:pt x="18"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7"/>
            <p:cNvSpPr>
              <a:spLocks/>
            </p:cNvSpPr>
            <p:nvPr/>
          </p:nvSpPr>
          <p:spPr bwMode="auto">
            <a:xfrm>
              <a:off x="5174825" y="3582422"/>
              <a:ext cx="110575" cy="85858"/>
            </a:xfrm>
            <a:custGeom>
              <a:avLst/>
              <a:gdLst>
                <a:gd name="T0" fmla="*/ 26 w 36"/>
                <a:gd name="T1" fmla="*/ 9 h 28"/>
                <a:gd name="T2" fmla="*/ 16 w 36"/>
                <a:gd name="T3" fmla="*/ 14 h 28"/>
                <a:gd name="T4" fmla="*/ 8 w 36"/>
                <a:gd name="T5" fmla="*/ 17 h 28"/>
                <a:gd name="T6" fmla="*/ 9 w 36"/>
                <a:gd name="T7" fmla="*/ 14 h 28"/>
                <a:gd name="T8" fmla="*/ 11 w 36"/>
                <a:gd name="T9" fmla="*/ 12 h 28"/>
                <a:gd name="T10" fmla="*/ 7 w 36"/>
                <a:gd name="T11" fmla="*/ 15 h 28"/>
                <a:gd name="T12" fmla="*/ 6 w 36"/>
                <a:gd name="T13" fmla="*/ 24 h 28"/>
                <a:gd name="T14" fmla="*/ 5 w 36"/>
                <a:gd name="T15" fmla="*/ 28 h 28"/>
                <a:gd name="T16" fmla="*/ 3 w 36"/>
                <a:gd name="T17" fmla="*/ 22 h 28"/>
                <a:gd name="T18" fmla="*/ 1 w 36"/>
                <a:gd name="T19" fmla="*/ 22 h 28"/>
                <a:gd name="T20" fmla="*/ 2 w 36"/>
                <a:gd name="T21" fmla="*/ 20 h 28"/>
                <a:gd name="T22" fmla="*/ 3 w 36"/>
                <a:gd name="T23" fmla="*/ 18 h 28"/>
                <a:gd name="T24" fmla="*/ 2 w 36"/>
                <a:gd name="T25" fmla="*/ 19 h 28"/>
                <a:gd name="T26" fmla="*/ 0 w 36"/>
                <a:gd name="T27" fmla="*/ 19 h 28"/>
                <a:gd name="T28" fmla="*/ 2 w 36"/>
                <a:gd name="T29" fmla="*/ 15 h 28"/>
                <a:gd name="T30" fmla="*/ 12 w 36"/>
                <a:gd name="T31" fmla="*/ 2 h 28"/>
                <a:gd name="T32" fmla="*/ 26 w 36"/>
                <a:gd name="T33" fmla="*/ 4 h 28"/>
                <a:gd name="T34" fmla="*/ 30 w 36"/>
                <a:gd name="T35" fmla="*/ 3 h 28"/>
                <a:gd name="T36" fmla="*/ 35 w 36"/>
                <a:gd name="T37" fmla="*/ 13 h 28"/>
                <a:gd name="T38" fmla="*/ 36 w 36"/>
                <a:gd name="T39" fmla="*/ 19 h 28"/>
                <a:gd name="T40" fmla="*/ 34 w 36"/>
                <a:gd name="T41" fmla="*/ 18 h 28"/>
                <a:gd name="T42" fmla="*/ 33 w 36"/>
                <a:gd name="T43" fmla="*/ 23 h 28"/>
                <a:gd name="T44" fmla="*/ 33 w 36"/>
                <a:gd name="T45" fmla="*/ 25 h 28"/>
                <a:gd name="T46" fmla="*/ 32 w 36"/>
                <a:gd name="T47" fmla="*/ 21 h 28"/>
                <a:gd name="T48" fmla="*/ 31 w 36"/>
                <a:gd name="T49" fmla="*/ 14 h 28"/>
                <a:gd name="T50" fmla="*/ 31 w 36"/>
                <a:gd name="T51" fmla="*/ 17 h 28"/>
                <a:gd name="T52" fmla="*/ 30 w 36"/>
                <a:gd name="T53" fmla="*/ 21 h 28"/>
                <a:gd name="T54" fmla="*/ 29 w 36"/>
                <a:gd name="T55" fmla="*/ 16 h 28"/>
                <a:gd name="T56" fmla="*/ 30 w 36"/>
                <a:gd name="T57" fmla="*/ 8 h 28"/>
                <a:gd name="T58" fmla="*/ 26 w 36"/>
                <a:gd name="T59" fmla="*/ 12 h 28"/>
                <a:gd name="T60" fmla="*/ 22 w 36"/>
                <a:gd name="T61" fmla="*/ 13 h 28"/>
                <a:gd name="T62" fmla="*/ 25 w 36"/>
                <a:gd name="T63" fmla="*/ 11 h 28"/>
                <a:gd name="T64" fmla="*/ 26 w 36"/>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 h="28">
                  <a:moveTo>
                    <a:pt x="26" y="9"/>
                  </a:moveTo>
                  <a:cubicBezTo>
                    <a:pt x="26" y="9"/>
                    <a:pt x="23" y="13"/>
                    <a:pt x="16" y="14"/>
                  </a:cubicBezTo>
                  <a:cubicBezTo>
                    <a:pt x="10" y="16"/>
                    <a:pt x="8" y="17"/>
                    <a:pt x="8" y="17"/>
                  </a:cubicBezTo>
                  <a:cubicBezTo>
                    <a:pt x="8" y="17"/>
                    <a:pt x="7" y="16"/>
                    <a:pt x="9" y="14"/>
                  </a:cubicBezTo>
                  <a:cubicBezTo>
                    <a:pt x="10" y="12"/>
                    <a:pt x="11" y="12"/>
                    <a:pt x="11" y="12"/>
                  </a:cubicBezTo>
                  <a:cubicBezTo>
                    <a:pt x="11" y="12"/>
                    <a:pt x="8" y="12"/>
                    <a:pt x="7" y="15"/>
                  </a:cubicBezTo>
                  <a:cubicBezTo>
                    <a:pt x="6" y="18"/>
                    <a:pt x="7" y="20"/>
                    <a:pt x="6" y="24"/>
                  </a:cubicBezTo>
                  <a:cubicBezTo>
                    <a:pt x="6" y="26"/>
                    <a:pt x="5" y="28"/>
                    <a:pt x="5" y="28"/>
                  </a:cubicBezTo>
                  <a:cubicBezTo>
                    <a:pt x="5" y="28"/>
                    <a:pt x="5" y="22"/>
                    <a:pt x="3" y="22"/>
                  </a:cubicBezTo>
                  <a:cubicBezTo>
                    <a:pt x="2" y="21"/>
                    <a:pt x="1" y="22"/>
                    <a:pt x="1" y="22"/>
                  </a:cubicBezTo>
                  <a:cubicBezTo>
                    <a:pt x="1" y="22"/>
                    <a:pt x="1" y="20"/>
                    <a:pt x="2" y="20"/>
                  </a:cubicBezTo>
                  <a:cubicBezTo>
                    <a:pt x="3" y="20"/>
                    <a:pt x="3" y="18"/>
                    <a:pt x="3" y="18"/>
                  </a:cubicBezTo>
                  <a:cubicBezTo>
                    <a:pt x="3" y="18"/>
                    <a:pt x="2" y="19"/>
                    <a:pt x="2" y="19"/>
                  </a:cubicBezTo>
                  <a:cubicBezTo>
                    <a:pt x="1" y="19"/>
                    <a:pt x="0" y="19"/>
                    <a:pt x="0" y="19"/>
                  </a:cubicBezTo>
                  <a:cubicBezTo>
                    <a:pt x="0" y="19"/>
                    <a:pt x="2" y="18"/>
                    <a:pt x="2" y="15"/>
                  </a:cubicBezTo>
                  <a:cubicBezTo>
                    <a:pt x="2" y="12"/>
                    <a:pt x="4" y="5"/>
                    <a:pt x="12" y="2"/>
                  </a:cubicBezTo>
                  <a:cubicBezTo>
                    <a:pt x="20" y="0"/>
                    <a:pt x="26" y="4"/>
                    <a:pt x="26" y="4"/>
                  </a:cubicBezTo>
                  <a:cubicBezTo>
                    <a:pt x="26" y="4"/>
                    <a:pt x="27" y="2"/>
                    <a:pt x="30" y="3"/>
                  </a:cubicBezTo>
                  <a:cubicBezTo>
                    <a:pt x="33" y="5"/>
                    <a:pt x="36" y="9"/>
                    <a:pt x="35" y="13"/>
                  </a:cubicBezTo>
                  <a:cubicBezTo>
                    <a:pt x="34" y="17"/>
                    <a:pt x="36" y="19"/>
                    <a:pt x="36" y="19"/>
                  </a:cubicBezTo>
                  <a:cubicBezTo>
                    <a:pt x="34" y="18"/>
                    <a:pt x="34" y="18"/>
                    <a:pt x="34" y="18"/>
                  </a:cubicBezTo>
                  <a:cubicBezTo>
                    <a:pt x="34" y="18"/>
                    <a:pt x="33" y="22"/>
                    <a:pt x="33" y="23"/>
                  </a:cubicBezTo>
                  <a:cubicBezTo>
                    <a:pt x="33" y="24"/>
                    <a:pt x="33" y="25"/>
                    <a:pt x="33" y="25"/>
                  </a:cubicBezTo>
                  <a:cubicBezTo>
                    <a:pt x="33" y="25"/>
                    <a:pt x="32" y="23"/>
                    <a:pt x="32" y="21"/>
                  </a:cubicBezTo>
                  <a:cubicBezTo>
                    <a:pt x="31" y="18"/>
                    <a:pt x="31" y="14"/>
                    <a:pt x="31" y="14"/>
                  </a:cubicBezTo>
                  <a:cubicBezTo>
                    <a:pt x="31" y="14"/>
                    <a:pt x="31" y="16"/>
                    <a:pt x="31" y="17"/>
                  </a:cubicBezTo>
                  <a:cubicBezTo>
                    <a:pt x="30" y="19"/>
                    <a:pt x="30" y="21"/>
                    <a:pt x="30" y="21"/>
                  </a:cubicBezTo>
                  <a:cubicBezTo>
                    <a:pt x="30" y="21"/>
                    <a:pt x="29" y="19"/>
                    <a:pt x="29" y="16"/>
                  </a:cubicBezTo>
                  <a:cubicBezTo>
                    <a:pt x="29" y="12"/>
                    <a:pt x="30" y="8"/>
                    <a:pt x="30" y="8"/>
                  </a:cubicBezTo>
                  <a:cubicBezTo>
                    <a:pt x="30" y="8"/>
                    <a:pt x="28" y="10"/>
                    <a:pt x="26" y="12"/>
                  </a:cubicBezTo>
                  <a:cubicBezTo>
                    <a:pt x="24" y="13"/>
                    <a:pt x="22" y="13"/>
                    <a:pt x="22" y="13"/>
                  </a:cubicBezTo>
                  <a:cubicBezTo>
                    <a:pt x="22" y="13"/>
                    <a:pt x="24" y="12"/>
                    <a:pt x="25" y="11"/>
                  </a:cubicBezTo>
                  <a:cubicBezTo>
                    <a:pt x="26"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8"/>
            <p:cNvSpPr>
              <a:spLocks/>
            </p:cNvSpPr>
            <p:nvPr/>
          </p:nvSpPr>
          <p:spPr bwMode="auto">
            <a:xfrm>
              <a:off x="5075958" y="3735925"/>
              <a:ext cx="310910" cy="868987"/>
            </a:xfrm>
            <a:custGeom>
              <a:avLst/>
              <a:gdLst>
                <a:gd name="T0" fmla="*/ 98 w 101"/>
                <a:gd name="T1" fmla="*/ 59 h 283"/>
                <a:gd name="T2" fmla="*/ 97 w 101"/>
                <a:gd name="T3" fmla="*/ 11 h 283"/>
                <a:gd name="T4" fmla="*/ 81 w 101"/>
                <a:gd name="T5" fmla="*/ 6 h 283"/>
                <a:gd name="T6" fmla="*/ 64 w 101"/>
                <a:gd name="T7" fmla="*/ 0 h 283"/>
                <a:gd name="T8" fmla="*/ 60 w 101"/>
                <a:gd name="T9" fmla="*/ 25 h 283"/>
                <a:gd name="T10" fmla="*/ 54 w 101"/>
                <a:gd name="T11" fmla="*/ 28 h 283"/>
                <a:gd name="T12" fmla="*/ 55 w 101"/>
                <a:gd name="T13" fmla="*/ 18 h 283"/>
                <a:gd name="T14" fmla="*/ 47 w 101"/>
                <a:gd name="T15" fmla="*/ 19 h 283"/>
                <a:gd name="T16" fmla="*/ 51 w 101"/>
                <a:gd name="T17" fmla="*/ 22 h 283"/>
                <a:gd name="T18" fmla="*/ 46 w 101"/>
                <a:gd name="T19" fmla="*/ 32 h 283"/>
                <a:gd name="T20" fmla="*/ 35 w 101"/>
                <a:gd name="T21" fmla="*/ 3 h 283"/>
                <a:gd name="T22" fmla="*/ 35 w 101"/>
                <a:gd name="T23" fmla="*/ 1 h 283"/>
                <a:gd name="T24" fmla="*/ 24 w 101"/>
                <a:gd name="T25" fmla="*/ 5 h 283"/>
                <a:gd name="T26" fmla="*/ 11 w 101"/>
                <a:gd name="T27" fmla="*/ 8 h 283"/>
                <a:gd name="T28" fmla="*/ 7 w 101"/>
                <a:gd name="T29" fmla="*/ 24 h 283"/>
                <a:gd name="T30" fmla="*/ 10 w 101"/>
                <a:gd name="T31" fmla="*/ 101 h 283"/>
                <a:gd name="T32" fmla="*/ 13 w 101"/>
                <a:gd name="T33" fmla="*/ 124 h 283"/>
                <a:gd name="T34" fmla="*/ 18 w 101"/>
                <a:gd name="T35" fmla="*/ 158 h 283"/>
                <a:gd name="T36" fmla="*/ 20 w 101"/>
                <a:gd name="T37" fmla="*/ 247 h 283"/>
                <a:gd name="T38" fmla="*/ 21 w 101"/>
                <a:gd name="T39" fmla="*/ 264 h 283"/>
                <a:gd name="T40" fmla="*/ 20 w 101"/>
                <a:gd name="T41" fmla="*/ 270 h 283"/>
                <a:gd name="T42" fmla="*/ 14 w 101"/>
                <a:gd name="T43" fmla="*/ 275 h 283"/>
                <a:gd name="T44" fmla="*/ 1 w 101"/>
                <a:gd name="T45" fmla="*/ 279 h 283"/>
                <a:gd name="T46" fmla="*/ 0 w 101"/>
                <a:gd name="T47" fmla="*/ 280 h 283"/>
                <a:gd name="T48" fmla="*/ 36 w 101"/>
                <a:gd name="T49" fmla="*/ 278 h 283"/>
                <a:gd name="T50" fmla="*/ 48 w 101"/>
                <a:gd name="T51" fmla="*/ 279 h 283"/>
                <a:gd name="T52" fmla="*/ 47 w 101"/>
                <a:gd name="T53" fmla="*/ 274 h 283"/>
                <a:gd name="T54" fmla="*/ 42 w 101"/>
                <a:gd name="T55" fmla="*/ 229 h 283"/>
                <a:gd name="T56" fmla="*/ 53 w 101"/>
                <a:gd name="T57" fmla="*/ 158 h 283"/>
                <a:gd name="T58" fmla="*/ 58 w 101"/>
                <a:gd name="T59" fmla="*/ 222 h 283"/>
                <a:gd name="T60" fmla="*/ 66 w 101"/>
                <a:gd name="T61" fmla="*/ 268 h 283"/>
                <a:gd name="T62" fmla="*/ 66 w 101"/>
                <a:gd name="T63" fmla="*/ 272 h 283"/>
                <a:gd name="T64" fmla="*/ 67 w 101"/>
                <a:gd name="T65" fmla="*/ 273 h 283"/>
                <a:gd name="T66" fmla="*/ 67 w 101"/>
                <a:gd name="T67" fmla="*/ 278 h 283"/>
                <a:gd name="T68" fmla="*/ 66 w 101"/>
                <a:gd name="T69" fmla="*/ 282 h 283"/>
                <a:gd name="T70" fmla="*/ 86 w 101"/>
                <a:gd name="T71" fmla="*/ 282 h 283"/>
                <a:gd name="T72" fmla="*/ 85 w 101"/>
                <a:gd name="T73" fmla="*/ 279 h 283"/>
                <a:gd name="T74" fmla="*/ 85 w 101"/>
                <a:gd name="T75" fmla="*/ 267 h 283"/>
                <a:gd name="T76" fmla="*/ 84 w 101"/>
                <a:gd name="T77" fmla="*/ 258 h 283"/>
                <a:gd name="T78" fmla="*/ 84 w 101"/>
                <a:gd name="T79" fmla="*/ 195 h 283"/>
                <a:gd name="T80" fmla="*/ 85 w 101"/>
                <a:gd name="T81" fmla="*/ 132 h 283"/>
                <a:gd name="T82" fmla="*/ 89 w 101"/>
                <a:gd name="T83" fmla="*/ 127 h 283"/>
                <a:gd name="T84" fmla="*/ 100 w 101"/>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283">
                  <a:moveTo>
                    <a:pt x="98" y="67"/>
                  </a:moveTo>
                  <a:cubicBezTo>
                    <a:pt x="98" y="66"/>
                    <a:pt x="98" y="72"/>
                    <a:pt x="98" y="59"/>
                  </a:cubicBezTo>
                  <a:cubicBezTo>
                    <a:pt x="98" y="46"/>
                    <a:pt x="98" y="26"/>
                    <a:pt x="98" y="26"/>
                  </a:cubicBezTo>
                  <a:cubicBezTo>
                    <a:pt x="97" y="20"/>
                    <a:pt x="98" y="12"/>
                    <a:pt x="97" y="11"/>
                  </a:cubicBezTo>
                  <a:cubicBezTo>
                    <a:pt x="96" y="10"/>
                    <a:pt x="89" y="7"/>
                    <a:pt x="89" y="7"/>
                  </a:cubicBezTo>
                  <a:cubicBezTo>
                    <a:pt x="89" y="7"/>
                    <a:pt x="83" y="8"/>
                    <a:pt x="81" y="6"/>
                  </a:cubicBezTo>
                  <a:cubicBezTo>
                    <a:pt x="78" y="3"/>
                    <a:pt x="72" y="2"/>
                    <a:pt x="71" y="2"/>
                  </a:cubicBezTo>
                  <a:cubicBezTo>
                    <a:pt x="69" y="1"/>
                    <a:pt x="64" y="0"/>
                    <a:pt x="64" y="0"/>
                  </a:cubicBezTo>
                  <a:cubicBezTo>
                    <a:pt x="64" y="0"/>
                    <a:pt x="67" y="1"/>
                    <a:pt x="67" y="7"/>
                  </a:cubicBezTo>
                  <a:cubicBezTo>
                    <a:pt x="67" y="12"/>
                    <a:pt x="61" y="23"/>
                    <a:pt x="60" y="25"/>
                  </a:cubicBezTo>
                  <a:cubicBezTo>
                    <a:pt x="59" y="27"/>
                    <a:pt x="55" y="33"/>
                    <a:pt x="55" y="33"/>
                  </a:cubicBezTo>
                  <a:cubicBezTo>
                    <a:pt x="55" y="33"/>
                    <a:pt x="54" y="31"/>
                    <a:pt x="54" y="28"/>
                  </a:cubicBezTo>
                  <a:cubicBezTo>
                    <a:pt x="54" y="25"/>
                    <a:pt x="53" y="21"/>
                    <a:pt x="53" y="21"/>
                  </a:cubicBezTo>
                  <a:cubicBezTo>
                    <a:pt x="53" y="21"/>
                    <a:pt x="55" y="19"/>
                    <a:pt x="55" y="18"/>
                  </a:cubicBezTo>
                  <a:cubicBezTo>
                    <a:pt x="55" y="18"/>
                    <a:pt x="53" y="12"/>
                    <a:pt x="52" y="13"/>
                  </a:cubicBezTo>
                  <a:cubicBezTo>
                    <a:pt x="51" y="13"/>
                    <a:pt x="47" y="18"/>
                    <a:pt x="47" y="19"/>
                  </a:cubicBezTo>
                  <a:cubicBezTo>
                    <a:pt x="47" y="20"/>
                    <a:pt x="49" y="22"/>
                    <a:pt x="49" y="22"/>
                  </a:cubicBezTo>
                  <a:cubicBezTo>
                    <a:pt x="51" y="22"/>
                    <a:pt x="51" y="22"/>
                    <a:pt x="51" y="22"/>
                  </a:cubicBezTo>
                  <a:cubicBezTo>
                    <a:pt x="51" y="22"/>
                    <a:pt x="50" y="23"/>
                    <a:pt x="49" y="23"/>
                  </a:cubicBezTo>
                  <a:cubicBezTo>
                    <a:pt x="48" y="24"/>
                    <a:pt x="46" y="32"/>
                    <a:pt x="46" y="32"/>
                  </a:cubicBezTo>
                  <a:cubicBezTo>
                    <a:pt x="46" y="32"/>
                    <a:pt x="42" y="25"/>
                    <a:pt x="40" y="18"/>
                  </a:cubicBezTo>
                  <a:cubicBezTo>
                    <a:pt x="38" y="11"/>
                    <a:pt x="34" y="4"/>
                    <a:pt x="35" y="3"/>
                  </a:cubicBezTo>
                  <a:cubicBezTo>
                    <a:pt x="35" y="3"/>
                    <a:pt x="37" y="3"/>
                    <a:pt x="37" y="3"/>
                  </a:cubicBezTo>
                  <a:cubicBezTo>
                    <a:pt x="37" y="3"/>
                    <a:pt x="36" y="0"/>
                    <a:pt x="35" y="1"/>
                  </a:cubicBezTo>
                  <a:cubicBezTo>
                    <a:pt x="33" y="1"/>
                    <a:pt x="29" y="3"/>
                    <a:pt x="27" y="4"/>
                  </a:cubicBezTo>
                  <a:cubicBezTo>
                    <a:pt x="25" y="4"/>
                    <a:pt x="24" y="5"/>
                    <a:pt x="24" y="5"/>
                  </a:cubicBezTo>
                  <a:cubicBezTo>
                    <a:pt x="14" y="8"/>
                    <a:pt x="14" y="8"/>
                    <a:pt x="14" y="8"/>
                  </a:cubicBezTo>
                  <a:cubicBezTo>
                    <a:pt x="14" y="8"/>
                    <a:pt x="12" y="8"/>
                    <a:pt x="11" y="8"/>
                  </a:cubicBezTo>
                  <a:cubicBezTo>
                    <a:pt x="9" y="10"/>
                    <a:pt x="9" y="14"/>
                    <a:pt x="9" y="17"/>
                  </a:cubicBezTo>
                  <a:cubicBezTo>
                    <a:pt x="9" y="20"/>
                    <a:pt x="7" y="21"/>
                    <a:pt x="7" y="24"/>
                  </a:cubicBezTo>
                  <a:cubicBezTo>
                    <a:pt x="6" y="27"/>
                    <a:pt x="11" y="52"/>
                    <a:pt x="10" y="64"/>
                  </a:cubicBezTo>
                  <a:cubicBezTo>
                    <a:pt x="9" y="75"/>
                    <a:pt x="11" y="96"/>
                    <a:pt x="10" y="101"/>
                  </a:cubicBezTo>
                  <a:cubicBezTo>
                    <a:pt x="10" y="106"/>
                    <a:pt x="10" y="120"/>
                    <a:pt x="11" y="122"/>
                  </a:cubicBezTo>
                  <a:cubicBezTo>
                    <a:pt x="12" y="124"/>
                    <a:pt x="13" y="124"/>
                    <a:pt x="13" y="124"/>
                  </a:cubicBezTo>
                  <a:cubicBezTo>
                    <a:pt x="16" y="125"/>
                    <a:pt x="16" y="125"/>
                    <a:pt x="16" y="125"/>
                  </a:cubicBezTo>
                  <a:cubicBezTo>
                    <a:pt x="16" y="125"/>
                    <a:pt x="17" y="148"/>
                    <a:pt x="18" y="158"/>
                  </a:cubicBezTo>
                  <a:cubicBezTo>
                    <a:pt x="20" y="168"/>
                    <a:pt x="19" y="185"/>
                    <a:pt x="20" y="192"/>
                  </a:cubicBezTo>
                  <a:cubicBezTo>
                    <a:pt x="21" y="199"/>
                    <a:pt x="21" y="241"/>
                    <a:pt x="20" y="247"/>
                  </a:cubicBezTo>
                  <a:cubicBezTo>
                    <a:pt x="20" y="252"/>
                    <a:pt x="21" y="256"/>
                    <a:pt x="23" y="257"/>
                  </a:cubicBezTo>
                  <a:cubicBezTo>
                    <a:pt x="24" y="259"/>
                    <a:pt x="20" y="262"/>
                    <a:pt x="21" y="264"/>
                  </a:cubicBezTo>
                  <a:cubicBezTo>
                    <a:pt x="22" y="265"/>
                    <a:pt x="23" y="268"/>
                    <a:pt x="22" y="269"/>
                  </a:cubicBezTo>
                  <a:cubicBezTo>
                    <a:pt x="21" y="269"/>
                    <a:pt x="20" y="270"/>
                    <a:pt x="20" y="270"/>
                  </a:cubicBezTo>
                  <a:cubicBezTo>
                    <a:pt x="21" y="271"/>
                    <a:pt x="21" y="271"/>
                    <a:pt x="21" y="271"/>
                  </a:cubicBezTo>
                  <a:cubicBezTo>
                    <a:pt x="21" y="271"/>
                    <a:pt x="17" y="274"/>
                    <a:pt x="14" y="275"/>
                  </a:cubicBezTo>
                  <a:cubicBezTo>
                    <a:pt x="11" y="276"/>
                    <a:pt x="4" y="275"/>
                    <a:pt x="2" y="276"/>
                  </a:cubicBezTo>
                  <a:cubicBezTo>
                    <a:pt x="1" y="276"/>
                    <a:pt x="1" y="279"/>
                    <a:pt x="1" y="279"/>
                  </a:cubicBezTo>
                  <a:cubicBezTo>
                    <a:pt x="0" y="279"/>
                    <a:pt x="0" y="279"/>
                    <a:pt x="0" y="279"/>
                  </a:cubicBezTo>
                  <a:cubicBezTo>
                    <a:pt x="0" y="280"/>
                    <a:pt x="0" y="280"/>
                    <a:pt x="0" y="280"/>
                  </a:cubicBezTo>
                  <a:cubicBezTo>
                    <a:pt x="0" y="280"/>
                    <a:pt x="7" y="282"/>
                    <a:pt x="16" y="282"/>
                  </a:cubicBezTo>
                  <a:cubicBezTo>
                    <a:pt x="26" y="281"/>
                    <a:pt x="36" y="278"/>
                    <a:pt x="36" y="278"/>
                  </a:cubicBezTo>
                  <a:cubicBezTo>
                    <a:pt x="36" y="281"/>
                    <a:pt x="36" y="281"/>
                    <a:pt x="36" y="281"/>
                  </a:cubicBezTo>
                  <a:cubicBezTo>
                    <a:pt x="48" y="279"/>
                    <a:pt x="48" y="279"/>
                    <a:pt x="48" y="279"/>
                  </a:cubicBezTo>
                  <a:cubicBezTo>
                    <a:pt x="48" y="276"/>
                    <a:pt x="48" y="276"/>
                    <a:pt x="48" y="276"/>
                  </a:cubicBezTo>
                  <a:cubicBezTo>
                    <a:pt x="48" y="276"/>
                    <a:pt x="47" y="275"/>
                    <a:pt x="47" y="274"/>
                  </a:cubicBezTo>
                  <a:cubicBezTo>
                    <a:pt x="47" y="273"/>
                    <a:pt x="47" y="267"/>
                    <a:pt x="47" y="264"/>
                  </a:cubicBezTo>
                  <a:cubicBezTo>
                    <a:pt x="46" y="260"/>
                    <a:pt x="42" y="234"/>
                    <a:pt x="42" y="229"/>
                  </a:cubicBezTo>
                  <a:cubicBezTo>
                    <a:pt x="42" y="224"/>
                    <a:pt x="49" y="187"/>
                    <a:pt x="49" y="183"/>
                  </a:cubicBezTo>
                  <a:cubicBezTo>
                    <a:pt x="49" y="179"/>
                    <a:pt x="53" y="158"/>
                    <a:pt x="53" y="158"/>
                  </a:cubicBezTo>
                  <a:cubicBezTo>
                    <a:pt x="53" y="158"/>
                    <a:pt x="55" y="173"/>
                    <a:pt x="56" y="181"/>
                  </a:cubicBezTo>
                  <a:cubicBezTo>
                    <a:pt x="58" y="190"/>
                    <a:pt x="56" y="211"/>
                    <a:pt x="58" y="222"/>
                  </a:cubicBezTo>
                  <a:cubicBezTo>
                    <a:pt x="60" y="232"/>
                    <a:pt x="63" y="256"/>
                    <a:pt x="63" y="260"/>
                  </a:cubicBezTo>
                  <a:cubicBezTo>
                    <a:pt x="63" y="263"/>
                    <a:pt x="64" y="268"/>
                    <a:pt x="66" y="268"/>
                  </a:cubicBezTo>
                  <a:cubicBezTo>
                    <a:pt x="68" y="269"/>
                    <a:pt x="65" y="271"/>
                    <a:pt x="65" y="272"/>
                  </a:cubicBezTo>
                  <a:cubicBezTo>
                    <a:pt x="66" y="272"/>
                    <a:pt x="66" y="272"/>
                    <a:pt x="66" y="272"/>
                  </a:cubicBezTo>
                  <a:cubicBezTo>
                    <a:pt x="66" y="272"/>
                    <a:pt x="66" y="272"/>
                    <a:pt x="66"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0" y="283"/>
                    <a:pt x="76" y="283"/>
                  </a:cubicBezTo>
                  <a:cubicBezTo>
                    <a:pt x="81" y="283"/>
                    <a:pt x="83" y="283"/>
                    <a:pt x="86" y="282"/>
                  </a:cubicBezTo>
                  <a:cubicBezTo>
                    <a:pt x="86" y="279"/>
                    <a:pt x="86" y="279"/>
                    <a:pt x="86" y="279"/>
                  </a:cubicBezTo>
                  <a:cubicBezTo>
                    <a:pt x="85" y="279"/>
                    <a:pt x="85" y="279"/>
                    <a:pt x="85" y="279"/>
                  </a:cubicBezTo>
                  <a:cubicBezTo>
                    <a:pt x="83" y="270"/>
                    <a:pt x="83" y="270"/>
                    <a:pt x="83" y="270"/>
                  </a:cubicBezTo>
                  <a:cubicBezTo>
                    <a:pt x="83" y="270"/>
                    <a:pt x="84" y="270"/>
                    <a:pt x="85" y="267"/>
                  </a:cubicBezTo>
                  <a:cubicBezTo>
                    <a:pt x="85" y="264"/>
                    <a:pt x="84" y="262"/>
                    <a:pt x="84" y="262"/>
                  </a:cubicBezTo>
                  <a:cubicBezTo>
                    <a:pt x="84" y="262"/>
                    <a:pt x="84" y="261"/>
                    <a:pt x="84" y="258"/>
                  </a:cubicBezTo>
                  <a:cubicBezTo>
                    <a:pt x="85" y="256"/>
                    <a:pt x="84" y="261"/>
                    <a:pt x="85" y="249"/>
                  </a:cubicBezTo>
                  <a:cubicBezTo>
                    <a:pt x="85" y="238"/>
                    <a:pt x="86" y="203"/>
                    <a:pt x="84" y="195"/>
                  </a:cubicBezTo>
                  <a:cubicBezTo>
                    <a:pt x="83" y="186"/>
                    <a:pt x="85" y="169"/>
                    <a:pt x="85" y="161"/>
                  </a:cubicBezTo>
                  <a:cubicBezTo>
                    <a:pt x="84" y="155"/>
                    <a:pt x="86" y="141"/>
                    <a:pt x="85" y="132"/>
                  </a:cubicBezTo>
                  <a:cubicBezTo>
                    <a:pt x="85" y="132"/>
                    <a:pt x="85" y="132"/>
                    <a:pt x="85" y="132"/>
                  </a:cubicBezTo>
                  <a:cubicBezTo>
                    <a:pt x="85" y="132"/>
                    <a:pt x="86" y="130"/>
                    <a:pt x="89" y="127"/>
                  </a:cubicBezTo>
                  <a:cubicBezTo>
                    <a:pt x="90" y="127"/>
                    <a:pt x="89" y="120"/>
                    <a:pt x="90" y="119"/>
                  </a:cubicBezTo>
                  <a:cubicBezTo>
                    <a:pt x="90" y="117"/>
                    <a:pt x="99" y="91"/>
                    <a:pt x="100" y="88"/>
                  </a:cubicBezTo>
                  <a:cubicBezTo>
                    <a:pt x="101"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1" name="组合 50"/>
          <p:cNvGrpSpPr/>
          <p:nvPr/>
        </p:nvGrpSpPr>
        <p:grpSpPr>
          <a:xfrm>
            <a:off x="4078115" y="2686816"/>
            <a:ext cx="233122" cy="766868"/>
            <a:chOff x="5438903" y="3582422"/>
            <a:chExt cx="310910" cy="1022490"/>
          </a:xfrm>
          <a:solidFill>
            <a:schemeClr val="tx2">
              <a:lumMod val="75000"/>
            </a:schemeClr>
          </a:solidFill>
        </p:grpSpPr>
        <p:sp>
          <p:nvSpPr>
            <p:cNvPr id="14" name="Freeform 19"/>
            <p:cNvSpPr>
              <a:spLocks/>
            </p:cNvSpPr>
            <p:nvPr/>
          </p:nvSpPr>
          <p:spPr bwMode="auto">
            <a:xfrm>
              <a:off x="5542973" y="3588926"/>
              <a:ext cx="105372" cy="149601"/>
            </a:xfrm>
            <a:custGeom>
              <a:avLst/>
              <a:gdLst>
                <a:gd name="T0" fmla="*/ 18 w 34"/>
                <a:gd name="T1" fmla="*/ 49 h 49"/>
                <a:gd name="T2" fmla="*/ 8 w 34"/>
                <a:gd name="T3" fmla="*/ 44 h 49"/>
                <a:gd name="T4" fmla="*/ 8 w 34"/>
                <a:gd name="T5" fmla="*/ 41 h 49"/>
                <a:gd name="T6" fmla="*/ 5 w 34"/>
                <a:gd name="T7" fmla="*/ 36 h 49"/>
                <a:gd name="T8" fmla="*/ 4 w 34"/>
                <a:gd name="T9" fmla="*/ 30 h 49"/>
                <a:gd name="T10" fmla="*/ 2 w 34"/>
                <a:gd name="T11" fmla="*/ 31 h 49"/>
                <a:gd name="T12" fmla="*/ 1 w 34"/>
                <a:gd name="T13" fmla="*/ 24 h 49"/>
                <a:gd name="T14" fmla="*/ 2 w 34"/>
                <a:gd name="T15" fmla="*/ 20 h 49"/>
                <a:gd name="T16" fmla="*/ 4 w 34"/>
                <a:gd name="T17" fmla="*/ 18 h 49"/>
                <a:gd name="T18" fmla="*/ 17 w 34"/>
                <a:gd name="T19" fmla="*/ 1 h 49"/>
                <a:gd name="T20" fmla="*/ 31 w 34"/>
                <a:gd name="T21" fmla="*/ 19 h 49"/>
                <a:gd name="T22" fmla="*/ 32 w 34"/>
                <a:gd name="T23" fmla="*/ 18 h 49"/>
                <a:gd name="T24" fmla="*/ 33 w 34"/>
                <a:gd name="T25" fmla="*/ 21 h 49"/>
                <a:gd name="T26" fmla="*/ 33 w 34"/>
                <a:gd name="T27" fmla="*/ 27 h 49"/>
                <a:gd name="T28" fmla="*/ 31 w 34"/>
                <a:gd name="T29" fmla="*/ 29 h 49"/>
                <a:gd name="T30" fmla="*/ 30 w 34"/>
                <a:gd name="T31" fmla="*/ 29 h 49"/>
                <a:gd name="T32" fmla="*/ 29 w 34"/>
                <a:gd name="T33" fmla="*/ 35 h 49"/>
                <a:gd name="T34" fmla="*/ 27 w 34"/>
                <a:gd name="T35" fmla="*/ 39 h 49"/>
                <a:gd name="T36" fmla="*/ 27 w 34"/>
                <a:gd name="T37" fmla="*/ 43 h 49"/>
                <a:gd name="T38" fmla="*/ 18 w 34"/>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49">
                  <a:moveTo>
                    <a:pt x="18" y="49"/>
                  </a:moveTo>
                  <a:cubicBezTo>
                    <a:pt x="18" y="49"/>
                    <a:pt x="8" y="47"/>
                    <a:pt x="8" y="44"/>
                  </a:cubicBezTo>
                  <a:cubicBezTo>
                    <a:pt x="8" y="40"/>
                    <a:pt x="8" y="41"/>
                    <a:pt x="8" y="41"/>
                  </a:cubicBezTo>
                  <a:cubicBezTo>
                    <a:pt x="8" y="41"/>
                    <a:pt x="6" y="39"/>
                    <a:pt x="5" y="36"/>
                  </a:cubicBezTo>
                  <a:cubicBezTo>
                    <a:pt x="4" y="33"/>
                    <a:pt x="4" y="30"/>
                    <a:pt x="4" y="30"/>
                  </a:cubicBezTo>
                  <a:cubicBezTo>
                    <a:pt x="4" y="30"/>
                    <a:pt x="3" y="32"/>
                    <a:pt x="2" y="31"/>
                  </a:cubicBezTo>
                  <a:cubicBezTo>
                    <a:pt x="1" y="29"/>
                    <a:pt x="1" y="26"/>
                    <a:pt x="1" y="24"/>
                  </a:cubicBezTo>
                  <a:cubicBezTo>
                    <a:pt x="0" y="22"/>
                    <a:pt x="1" y="20"/>
                    <a:pt x="2" y="20"/>
                  </a:cubicBezTo>
                  <a:cubicBezTo>
                    <a:pt x="3" y="19"/>
                    <a:pt x="4" y="21"/>
                    <a:pt x="4" y="18"/>
                  </a:cubicBezTo>
                  <a:cubicBezTo>
                    <a:pt x="3" y="14"/>
                    <a:pt x="2" y="2"/>
                    <a:pt x="17" y="1"/>
                  </a:cubicBezTo>
                  <a:cubicBezTo>
                    <a:pt x="34" y="0"/>
                    <a:pt x="31" y="18"/>
                    <a:pt x="31" y="19"/>
                  </a:cubicBezTo>
                  <a:cubicBezTo>
                    <a:pt x="31" y="20"/>
                    <a:pt x="31" y="19"/>
                    <a:pt x="32" y="18"/>
                  </a:cubicBezTo>
                  <a:cubicBezTo>
                    <a:pt x="33" y="17"/>
                    <a:pt x="33" y="19"/>
                    <a:pt x="33" y="21"/>
                  </a:cubicBezTo>
                  <a:cubicBezTo>
                    <a:pt x="33" y="23"/>
                    <a:pt x="33" y="26"/>
                    <a:pt x="33" y="27"/>
                  </a:cubicBezTo>
                  <a:cubicBezTo>
                    <a:pt x="33" y="28"/>
                    <a:pt x="32" y="29"/>
                    <a:pt x="31" y="29"/>
                  </a:cubicBezTo>
                  <a:cubicBezTo>
                    <a:pt x="31" y="28"/>
                    <a:pt x="30" y="27"/>
                    <a:pt x="30" y="29"/>
                  </a:cubicBezTo>
                  <a:cubicBezTo>
                    <a:pt x="30" y="30"/>
                    <a:pt x="30" y="33"/>
                    <a:pt x="29" y="35"/>
                  </a:cubicBezTo>
                  <a:cubicBezTo>
                    <a:pt x="29" y="37"/>
                    <a:pt x="27" y="39"/>
                    <a:pt x="27" y="39"/>
                  </a:cubicBezTo>
                  <a:cubicBezTo>
                    <a:pt x="27" y="39"/>
                    <a:pt x="27" y="40"/>
                    <a:pt x="27" y="43"/>
                  </a:cubicBezTo>
                  <a:cubicBezTo>
                    <a:pt x="27" y="46"/>
                    <a:pt x="18" y="49"/>
                    <a:pt x="18"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20"/>
            <p:cNvSpPr>
              <a:spLocks/>
            </p:cNvSpPr>
            <p:nvPr/>
          </p:nvSpPr>
          <p:spPr bwMode="auto">
            <a:xfrm>
              <a:off x="5540371" y="3582422"/>
              <a:ext cx="107973" cy="85858"/>
            </a:xfrm>
            <a:custGeom>
              <a:avLst/>
              <a:gdLst>
                <a:gd name="T0" fmla="*/ 26 w 35"/>
                <a:gd name="T1" fmla="*/ 9 h 28"/>
                <a:gd name="T2" fmla="*/ 15 w 35"/>
                <a:gd name="T3" fmla="*/ 14 h 28"/>
                <a:gd name="T4" fmla="*/ 7 w 35"/>
                <a:gd name="T5" fmla="*/ 17 h 28"/>
                <a:gd name="T6" fmla="*/ 8 w 35"/>
                <a:gd name="T7" fmla="*/ 14 h 28"/>
                <a:gd name="T8" fmla="*/ 11 w 35"/>
                <a:gd name="T9" fmla="*/ 12 h 28"/>
                <a:gd name="T10" fmla="*/ 6 w 35"/>
                <a:gd name="T11" fmla="*/ 15 h 28"/>
                <a:gd name="T12" fmla="*/ 6 w 35"/>
                <a:gd name="T13" fmla="*/ 24 h 28"/>
                <a:gd name="T14" fmla="*/ 5 w 35"/>
                <a:gd name="T15" fmla="*/ 28 h 28"/>
                <a:gd name="T16" fmla="*/ 3 w 35"/>
                <a:gd name="T17" fmla="*/ 22 h 28"/>
                <a:gd name="T18" fmla="*/ 1 w 35"/>
                <a:gd name="T19" fmla="*/ 22 h 28"/>
                <a:gd name="T20" fmla="*/ 1 w 35"/>
                <a:gd name="T21" fmla="*/ 20 h 28"/>
                <a:gd name="T22" fmla="*/ 2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29 w 35"/>
                <a:gd name="T35" fmla="*/ 3 h 28"/>
                <a:gd name="T36" fmla="*/ 34 w 35"/>
                <a:gd name="T37" fmla="*/ 13 h 28"/>
                <a:gd name="T38" fmla="*/ 35 w 35"/>
                <a:gd name="T39" fmla="*/ 19 h 28"/>
                <a:gd name="T40" fmla="*/ 34 w 35"/>
                <a:gd name="T41" fmla="*/ 18 h 28"/>
                <a:gd name="T42" fmla="*/ 32 w 35"/>
                <a:gd name="T43" fmla="*/ 23 h 28"/>
                <a:gd name="T44" fmla="*/ 32 w 35"/>
                <a:gd name="T45" fmla="*/ 25 h 28"/>
                <a:gd name="T46" fmla="*/ 31 w 35"/>
                <a:gd name="T47" fmla="*/ 21 h 28"/>
                <a:gd name="T48" fmla="*/ 31 w 35"/>
                <a:gd name="T49" fmla="*/ 14 h 28"/>
                <a:gd name="T50" fmla="*/ 30 w 35"/>
                <a:gd name="T51" fmla="*/ 17 h 28"/>
                <a:gd name="T52" fmla="*/ 30 w 35"/>
                <a:gd name="T53" fmla="*/ 21 h 28"/>
                <a:gd name="T54" fmla="*/ 28 w 35"/>
                <a:gd name="T55" fmla="*/ 16 h 28"/>
                <a:gd name="T56" fmla="*/ 29 w 35"/>
                <a:gd name="T57" fmla="*/ 8 h 28"/>
                <a:gd name="T58" fmla="*/ 25 w 35"/>
                <a:gd name="T59" fmla="*/ 12 h 28"/>
                <a:gd name="T60" fmla="*/ 21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5" y="14"/>
                  </a:cubicBezTo>
                  <a:cubicBezTo>
                    <a:pt x="9" y="16"/>
                    <a:pt x="7" y="17"/>
                    <a:pt x="7" y="17"/>
                  </a:cubicBezTo>
                  <a:cubicBezTo>
                    <a:pt x="7" y="17"/>
                    <a:pt x="7" y="16"/>
                    <a:pt x="8" y="14"/>
                  </a:cubicBezTo>
                  <a:cubicBezTo>
                    <a:pt x="9" y="12"/>
                    <a:pt x="11" y="12"/>
                    <a:pt x="11" y="12"/>
                  </a:cubicBezTo>
                  <a:cubicBezTo>
                    <a:pt x="11" y="12"/>
                    <a:pt x="8" y="12"/>
                    <a:pt x="6" y="15"/>
                  </a:cubicBezTo>
                  <a:cubicBezTo>
                    <a:pt x="5" y="18"/>
                    <a:pt x="6" y="20"/>
                    <a:pt x="6" y="24"/>
                  </a:cubicBezTo>
                  <a:cubicBezTo>
                    <a:pt x="5" y="26"/>
                    <a:pt x="5" y="28"/>
                    <a:pt x="5" y="28"/>
                  </a:cubicBezTo>
                  <a:cubicBezTo>
                    <a:pt x="5" y="28"/>
                    <a:pt x="4" y="22"/>
                    <a:pt x="3" y="22"/>
                  </a:cubicBezTo>
                  <a:cubicBezTo>
                    <a:pt x="1" y="21"/>
                    <a:pt x="1" y="22"/>
                    <a:pt x="1" y="22"/>
                  </a:cubicBezTo>
                  <a:cubicBezTo>
                    <a:pt x="1" y="22"/>
                    <a:pt x="0" y="20"/>
                    <a:pt x="1" y="20"/>
                  </a:cubicBezTo>
                  <a:cubicBezTo>
                    <a:pt x="2" y="20"/>
                    <a:pt x="2" y="18"/>
                    <a:pt x="2" y="18"/>
                  </a:cubicBezTo>
                  <a:cubicBezTo>
                    <a:pt x="2" y="18"/>
                    <a:pt x="1" y="19"/>
                    <a:pt x="1" y="19"/>
                  </a:cubicBezTo>
                  <a:cubicBezTo>
                    <a:pt x="0" y="19"/>
                    <a:pt x="0" y="19"/>
                    <a:pt x="0" y="19"/>
                  </a:cubicBezTo>
                  <a:cubicBezTo>
                    <a:pt x="0" y="19"/>
                    <a:pt x="2" y="18"/>
                    <a:pt x="2" y="15"/>
                  </a:cubicBezTo>
                  <a:cubicBezTo>
                    <a:pt x="2" y="12"/>
                    <a:pt x="3" y="5"/>
                    <a:pt x="11" y="2"/>
                  </a:cubicBezTo>
                  <a:cubicBezTo>
                    <a:pt x="19" y="0"/>
                    <a:pt x="25" y="4"/>
                    <a:pt x="25" y="4"/>
                  </a:cubicBezTo>
                  <a:cubicBezTo>
                    <a:pt x="25" y="4"/>
                    <a:pt x="26" y="2"/>
                    <a:pt x="29" y="3"/>
                  </a:cubicBezTo>
                  <a:cubicBezTo>
                    <a:pt x="32" y="5"/>
                    <a:pt x="35" y="9"/>
                    <a:pt x="34" y="13"/>
                  </a:cubicBezTo>
                  <a:cubicBezTo>
                    <a:pt x="34" y="17"/>
                    <a:pt x="35" y="19"/>
                    <a:pt x="35" y="19"/>
                  </a:cubicBezTo>
                  <a:cubicBezTo>
                    <a:pt x="34" y="18"/>
                    <a:pt x="34" y="18"/>
                    <a:pt x="34" y="18"/>
                  </a:cubicBezTo>
                  <a:cubicBezTo>
                    <a:pt x="34" y="18"/>
                    <a:pt x="32" y="22"/>
                    <a:pt x="32" y="23"/>
                  </a:cubicBezTo>
                  <a:cubicBezTo>
                    <a:pt x="32" y="24"/>
                    <a:pt x="32" y="25"/>
                    <a:pt x="32" y="25"/>
                  </a:cubicBezTo>
                  <a:cubicBezTo>
                    <a:pt x="32" y="25"/>
                    <a:pt x="31" y="23"/>
                    <a:pt x="31" y="21"/>
                  </a:cubicBezTo>
                  <a:cubicBezTo>
                    <a:pt x="30" y="18"/>
                    <a:pt x="31" y="14"/>
                    <a:pt x="31" y="14"/>
                  </a:cubicBezTo>
                  <a:cubicBezTo>
                    <a:pt x="31" y="14"/>
                    <a:pt x="30" y="16"/>
                    <a:pt x="30" y="17"/>
                  </a:cubicBezTo>
                  <a:cubicBezTo>
                    <a:pt x="30" y="19"/>
                    <a:pt x="30" y="21"/>
                    <a:pt x="30" y="21"/>
                  </a:cubicBezTo>
                  <a:cubicBezTo>
                    <a:pt x="30" y="21"/>
                    <a:pt x="29" y="19"/>
                    <a:pt x="28" y="16"/>
                  </a:cubicBezTo>
                  <a:cubicBezTo>
                    <a:pt x="28" y="12"/>
                    <a:pt x="29" y="8"/>
                    <a:pt x="29" y="8"/>
                  </a:cubicBezTo>
                  <a:cubicBezTo>
                    <a:pt x="29" y="8"/>
                    <a:pt x="28" y="10"/>
                    <a:pt x="25" y="12"/>
                  </a:cubicBezTo>
                  <a:cubicBezTo>
                    <a:pt x="23" y="13"/>
                    <a:pt x="21" y="13"/>
                    <a:pt x="21" y="13"/>
                  </a:cubicBezTo>
                  <a:cubicBezTo>
                    <a:pt x="21" y="13"/>
                    <a:pt x="23" y="12"/>
                    <a:pt x="24" y="11"/>
                  </a:cubicBezTo>
                  <a:cubicBezTo>
                    <a:pt x="25"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21"/>
            <p:cNvSpPr>
              <a:spLocks/>
            </p:cNvSpPr>
            <p:nvPr/>
          </p:nvSpPr>
          <p:spPr bwMode="auto">
            <a:xfrm>
              <a:off x="5438903" y="3735925"/>
              <a:ext cx="310910" cy="868987"/>
            </a:xfrm>
            <a:custGeom>
              <a:avLst/>
              <a:gdLst>
                <a:gd name="T0" fmla="*/ 98 w 101"/>
                <a:gd name="T1" fmla="*/ 59 h 283"/>
                <a:gd name="T2" fmla="*/ 97 w 101"/>
                <a:gd name="T3" fmla="*/ 11 h 283"/>
                <a:gd name="T4" fmla="*/ 81 w 101"/>
                <a:gd name="T5" fmla="*/ 6 h 283"/>
                <a:gd name="T6" fmla="*/ 64 w 101"/>
                <a:gd name="T7" fmla="*/ 0 h 283"/>
                <a:gd name="T8" fmla="*/ 60 w 101"/>
                <a:gd name="T9" fmla="*/ 25 h 283"/>
                <a:gd name="T10" fmla="*/ 54 w 101"/>
                <a:gd name="T11" fmla="*/ 28 h 283"/>
                <a:gd name="T12" fmla="*/ 55 w 101"/>
                <a:gd name="T13" fmla="*/ 18 h 283"/>
                <a:gd name="T14" fmla="*/ 47 w 101"/>
                <a:gd name="T15" fmla="*/ 19 h 283"/>
                <a:gd name="T16" fmla="*/ 51 w 101"/>
                <a:gd name="T17" fmla="*/ 22 h 283"/>
                <a:gd name="T18" fmla="*/ 46 w 101"/>
                <a:gd name="T19" fmla="*/ 32 h 283"/>
                <a:gd name="T20" fmla="*/ 35 w 101"/>
                <a:gd name="T21" fmla="*/ 3 h 283"/>
                <a:gd name="T22" fmla="*/ 35 w 101"/>
                <a:gd name="T23" fmla="*/ 1 h 283"/>
                <a:gd name="T24" fmla="*/ 24 w 101"/>
                <a:gd name="T25" fmla="*/ 5 h 283"/>
                <a:gd name="T26" fmla="*/ 11 w 101"/>
                <a:gd name="T27" fmla="*/ 8 h 283"/>
                <a:gd name="T28" fmla="*/ 7 w 101"/>
                <a:gd name="T29" fmla="*/ 24 h 283"/>
                <a:gd name="T30" fmla="*/ 11 w 101"/>
                <a:gd name="T31" fmla="*/ 101 h 283"/>
                <a:gd name="T32" fmla="*/ 14 w 101"/>
                <a:gd name="T33" fmla="*/ 124 h 283"/>
                <a:gd name="T34" fmla="*/ 19 w 101"/>
                <a:gd name="T35" fmla="*/ 158 h 283"/>
                <a:gd name="T36" fmla="*/ 21 w 101"/>
                <a:gd name="T37" fmla="*/ 247 h 283"/>
                <a:gd name="T38" fmla="*/ 21 w 101"/>
                <a:gd name="T39" fmla="*/ 264 h 283"/>
                <a:gd name="T40" fmla="*/ 21 w 101"/>
                <a:gd name="T41" fmla="*/ 270 h 283"/>
                <a:gd name="T42" fmla="*/ 14 w 101"/>
                <a:gd name="T43" fmla="*/ 275 h 283"/>
                <a:gd name="T44" fmla="*/ 1 w 101"/>
                <a:gd name="T45" fmla="*/ 279 h 283"/>
                <a:gd name="T46" fmla="*/ 0 w 101"/>
                <a:gd name="T47" fmla="*/ 280 h 283"/>
                <a:gd name="T48" fmla="*/ 36 w 101"/>
                <a:gd name="T49" fmla="*/ 278 h 283"/>
                <a:gd name="T50" fmla="*/ 49 w 101"/>
                <a:gd name="T51" fmla="*/ 279 h 283"/>
                <a:gd name="T52" fmla="*/ 48 w 101"/>
                <a:gd name="T53" fmla="*/ 274 h 283"/>
                <a:gd name="T54" fmla="*/ 42 w 101"/>
                <a:gd name="T55" fmla="*/ 229 h 283"/>
                <a:gd name="T56" fmla="*/ 53 w 101"/>
                <a:gd name="T57" fmla="*/ 158 h 283"/>
                <a:gd name="T58" fmla="*/ 58 w 101"/>
                <a:gd name="T59" fmla="*/ 222 h 283"/>
                <a:gd name="T60" fmla="*/ 66 w 101"/>
                <a:gd name="T61" fmla="*/ 268 h 283"/>
                <a:gd name="T62" fmla="*/ 66 w 101"/>
                <a:gd name="T63" fmla="*/ 272 h 283"/>
                <a:gd name="T64" fmla="*/ 67 w 101"/>
                <a:gd name="T65" fmla="*/ 273 h 283"/>
                <a:gd name="T66" fmla="*/ 67 w 101"/>
                <a:gd name="T67" fmla="*/ 278 h 283"/>
                <a:gd name="T68" fmla="*/ 66 w 101"/>
                <a:gd name="T69" fmla="*/ 282 h 283"/>
                <a:gd name="T70" fmla="*/ 87 w 101"/>
                <a:gd name="T71" fmla="*/ 282 h 283"/>
                <a:gd name="T72" fmla="*/ 86 w 101"/>
                <a:gd name="T73" fmla="*/ 279 h 283"/>
                <a:gd name="T74" fmla="*/ 85 w 101"/>
                <a:gd name="T75" fmla="*/ 267 h 283"/>
                <a:gd name="T76" fmla="*/ 84 w 101"/>
                <a:gd name="T77" fmla="*/ 258 h 283"/>
                <a:gd name="T78" fmla="*/ 85 w 101"/>
                <a:gd name="T79" fmla="*/ 195 h 283"/>
                <a:gd name="T80" fmla="*/ 85 w 101"/>
                <a:gd name="T81" fmla="*/ 132 h 283"/>
                <a:gd name="T82" fmla="*/ 89 w 101"/>
                <a:gd name="T83" fmla="*/ 127 h 283"/>
                <a:gd name="T84" fmla="*/ 100 w 101"/>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283">
                  <a:moveTo>
                    <a:pt x="99" y="67"/>
                  </a:moveTo>
                  <a:cubicBezTo>
                    <a:pt x="99" y="66"/>
                    <a:pt x="98" y="72"/>
                    <a:pt x="98" y="59"/>
                  </a:cubicBezTo>
                  <a:cubicBezTo>
                    <a:pt x="98" y="46"/>
                    <a:pt x="98" y="26"/>
                    <a:pt x="98" y="26"/>
                  </a:cubicBezTo>
                  <a:cubicBezTo>
                    <a:pt x="97" y="20"/>
                    <a:pt x="98" y="12"/>
                    <a:pt x="97" y="11"/>
                  </a:cubicBezTo>
                  <a:cubicBezTo>
                    <a:pt x="97" y="10"/>
                    <a:pt x="89" y="7"/>
                    <a:pt x="89" y="7"/>
                  </a:cubicBezTo>
                  <a:cubicBezTo>
                    <a:pt x="89" y="7"/>
                    <a:pt x="84" y="8"/>
                    <a:pt x="81" y="6"/>
                  </a:cubicBezTo>
                  <a:cubicBezTo>
                    <a:pt x="78" y="3"/>
                    <a:pt x="73" y="2"/>
                    <a:pt x="71" y="2"/>
                  </a:cubicBezTo>
                  <a:cubicBezTo>
                    <a:pt x="69" y="1"/>
                    <a:pt x="64" y="0"/>
                    <a:pt x="64" y="0"/>
                  </a:cubicBezTo>
                  <a:cubicBezTo>
                    <a:pt x="64" y="0"/>
                    <a:pt x="67" y="1"/>
                    <a:pt x="67" y="7"/>
                  </a:cubicBezTo>
                  <a:cubicBezTo>
                    <a:pt x="67" y="12"/>
                    <a:pt x="61" y="23"/>
                    <a:pt x="60" y="25"/>
                  </a:cubicBezTo>
                  <a:cubicBezTo>
                    <a:pt x="60" y="27"/>
                    <a:pt x="55" y="33"/>
                    <a:pt x="55" y="33"/>
                  </a:cubicBezTo>
                  <a:cubicBezTo>
                    <a:pt x="55" y="33"/>
                    <a:pt x="54" y="31"/>
                    <a:pt x="54" y="28"/>
                  </a:cubicBezTo>
                  <a:cubicBezTo>
                    <a:pt x="54" y="25"/>
                    <a:pt x="53" y="21"/>
                    <a:pt x="53" y="21"/>
                  </a:cubicBezTo>
                  <a:cubicBezTo>
                    <a:pt x="53" y="21"/>
                    <a:pt x="55" y="19"/>
                    <a:pt x="55" y="18"/>
                  </a:cubicBezTo>
                  <a:cubicBezTo>
                    <a:pt x="55" y="18"/>
                    <a:pt x="53" y="12"/>
                    <a:pt x="52" y="13"/>
                  </a:cubicBezTo>
                  <a:cubicBezTo>
                    <a:pt x="51" y="13"/>
                    <a:pt x="48" y="18"/>
                    <a:pt x="47" y="19"/>
                  </a:cubicBezTo>
                  <a:cubicBezTo>
                    <a:pt x="47" y="20"/>
                    <a:pt x="49" y="22"/>
                    <a:pt x="49" y="22"/>
                  </a:cubicBezTo>
                  <a:cubicBezTo>
                    <a:pt x="51" y="22"/>
                    <a:pt x="51" y="22"/>
                    <a:pt x="51" y="22"/>
                  </a:cubicBezTo>
                  <a:cubicBezTo>
                    <a:pt x="51" y="22"/>
                    <a:pt x="50" y="23"/>
                    <a:pt x="49" y="23"/>
                  </a:cubicBezTo>
                  <a:cubicBezTo>
                    <a:pt x="48" y="24"/>
                    <a:pt x="46" y="32"/>
                    <a:pt x="46" y="32"/>
                  </a:cubicBezTo>
                  <a:cubicBezTo>
                    <a:pt x="46" y="32"/>
                    <a:pt x="42" y="25"/>
                    <a:pt x="40" y="18"/>
                  </a:cubicBezTo>
                  <a:cubicBezTo>
                    <a:pt x="38" y="11"/>
                    <a:pt x="34" y="4"/>
                    <a:pt x="35" y="3"/>
                  </a:cubicBezTo>
                  <a:cubicBezTo>
                    <a:pt x="36" y="3"/>
                    <a:pt x="37" y="3"/>
                    <a:pt x="37" y="3"/>
                  </a:cubicBezTo>
                  <a:cubicBezTo>
                    <a:pt x="37" y="3"/>
                    <a:pt x="37" y="0"/>
                    <a:pt x="35" y="1"/>
                  </a:cubicBezTo>
                  <a:cubicBezTo>
                    <a:pt x="33" y="1"/>
                    <a:pt x="29" y="3"/>
                    <a:pt x="27" y="4"/>
                  </a:cubicBezTo>
                  <a:cubicBezTo>
                    <a:pt x="25" y="4"/>
                    <a:pt x="24" y="5"/>
                    <a:pt x="24" y="5"/>
                  </a:cubicBezTo>
                  <a:cubicBezTo>
                    <a:pt x="15" y="8"/>
                    <a:pt x="15" y="8"/>
                    <a:pt x="15" y="8"/>
                  </a:cubicBezTo>
                  <a:cubicBezTo>
                    <a:pt x="15" y="8"/>
                    <a:pt x="12" y="8"/>
                    <a:pt x="11" y="8"/>
                  </a:cubicBezTo>
                  <a:cubicBezTo>
                    <a:pt x="9" y="10"/>
                    <a:pt x="9" y="14"/>
                    <a:pt x="9" y="17"/>
                  </a:cubicBezTo>
                  <a:cubicBezTo>
                    <a:pt x="9" y="20"/>
                    <a:pt x="7" y="21"/>
                    <a:pt x="7" y="24"/>
                  </a:cubicBezTo>
                  <a:cubicBezTo>
                    <a:pt x="7" y="27"/>
                    <a:pt x="11" y="52"/>
                    <a:pt x="10" y="64"/>
                  </a:cubicBezTo>
                  <a:cubicBezTo>
                    <a:pt x="9" y="75"/>
                    <a:pt x="11" y="96"/>
                    <a:pt x="11" y="101"/>
                  </a:cubicBezTo>
                  <a:cubicBezTo>
                    <a:pt x="10" y="106"/>
                    <a:pt x="11" y="120"/>
                    <a:pt x="11" y="122"/>
                  </a:cubicBezTo>
                  <a:cubicBezTo>
                    <a:pt x="12" y="124"/>
                    <a:pt x="14" y="124"/>
                    <a:pt x="14" y="124"/>
                  </a:cubicBezTo>
                  <a:cubicBezTo>
                    <a:pt x="16" y="125"/>
                    <a:pt x="16" y="125"/>
                    <a:pt x="16" y="125"/>
                  </a:cubicBezTo>
                  <a:cubicBezTo>
                    <a:pt x="16" y="125"/>
                    <a:pt x="17" y="148"/>
                    <a:pt x="19" y="158"/>
                  </a:cubicBezTo>
                  <a:cubicBezTo>
                    <a:pt x="20" y="168"/>
                    <a:pt x="19" y="185"/>
                    <a:pt x="20" y="192"/>
                  </a:cubicBezTo>
                  <a:cubicBezTo>
                    <a:pt x="22" y="199"/>
                    <a:pt x="21" y="241"/>
                    <a:pt x="21" y="247"/>
                  </a:cubicBezTo>
                  <a:cubicBezTo>
                    <a:pt x="20" y="252"/>
                    <a:pt x="21" y="256"/>
                    <a:pt x="23" y="257"/>
                  </a:cubicBezTo>
                  <a:cubicBezTo>
                    <a:pt x="24" y="259"/>
                    <a:pt x="20" y="262"/>
                    <a:pt x="21" y="264"/>
                  </a:cubicBezTo>
                  <a:cubicBezTo>
                    <a:pt x="22" y="265"/>
                    <a:pt x="23" y="268"/>
                    <a:pt x="22" y="269"/>
                  </a:cubicBezTo>
                  <a:cubicBezTo>
                    <a:pt x="21" y="269"/>
                    <a:pt x="21" y="270"/>
                    <a:pt x="21" y="270"/>
                  </a:cubicBezTo>
                  <a:cubicBezTo>
                    <a:pt x="21" y="271"/>
                    <a:pt x="21" y="271"/>
                    <a:pt x="21" y="271"/>
                  </a:cubicBezTo>
                  <a:cubicBezTo>
                    <a:pt x="21" y="271"/>
                    <a:pt x="17" y="274"/>
                    <a:pt x="14" y="275"/>
                  </a:cubicBezTo>
                  <a:cubicBezTo>
                    <a:pt x="11" y="276"/>
                    <a:pt x="4" y="275"/>
                    <a:pt x="3" y="276"/>
                  </a:cubicBezTo>
                  <a:cubicBezTo>
                    <a:pt x="1" y="276"/>
                    <a:pt x="1" y="279"/>
                    <a:pt x="1" y="279"/>
                  </a:cubicBezTo>
                  <a:cubicBezTo>
                    <a:pt x="0" y="279"/>
                    <a:pt x="0" y="279"/>
                    <a:pt x="0" y="279"/>
                  </a:cubicBezTo>
                  <a:cubicBezTo>
                    <a:pt x="0" y="280"/>
                    <a:pt x="0" y="280"/>
                    <a:pt x="0" y="280"/>
                  </a:cubicBezTo>
                  <a:cubicBezTo>
                    <a:pt x="0" y="280"/>
                    <a:pt x="7" y="282"/>
                    <a:pt x="17" y="282"/>
                  </a:cubicBezTo>
                  <a:cubicBezTo>
                    <a:pt x="26" y="281"/>
                    <a:pt x="36" y="278"/>
                    <a:pt x="36" y="278"/>
                  </a:cubicBezTo>
                  <a:cubicBezTo>
                    <a:pt x="36" y="281"/>
                    <a:pt x="36" y="281"/>
                    <a:pt x="36" y="281"/>
                  </a:cubicBezTo>
                  <a:cubicBezTo>
                    <a:pt x="49" y="279"/>
                    <a:pt x="49" y="279"/>
                    <a:pt x="49" y="279"/>
                  </a:cubicBezTo>
                  <a:cubicBezTo>
                    <a:pt x="48" y="276"/>
                    <a:pt x="48" y="276"/>
                    <a:pt x="48" y="276"/>
                  </a:cubicBezTo>
                  <a:cubicBezTo>
                    <a:pt x="48" y="276"/>
                    <a:pt x="48" y="275"/>
                    <a:pt x="48" y="274"/>
                  </a:cubicBezTo>
                  <a:cubicBezTo>
                    <a:pt x="48" y="273"/>
                    <a:pt x="47" y="267"/>
                    <a:pt x="47" y="264"/>
                  </a:cubicBezTo>
                  <a:cubicBezTo>
                    <a:pt x="47" y="260"/>
                    <a:pt x="42" y="234"/>
                    <a:pt x="42" y="229"/>
                  </a:cubicBezTo>
                  <a:cubicBezTo>
                    <a:pt x="42" y="224"/>
                    <a:pt x="49" y="187"/>
                    <a:pt x="49" y="183"/>
                  </a:cubicBezTo>
                  <a:cubicBezTo>
                    <a:pt x="50" y="179"/>
                    <a:pt x="53" y="158"/>
                    <a:pt x="53" y="158"/>
                  </a:cubicBezTo>
                  <a:cubicBezTo>
                    <a:pt x="53" y="158"/>
                    <a:pt x="56" y="173"/>
                    <a:pt x="57" y="181"/>
                  </a:cubicBezTo>
                  <a:cubicBezTo>
                    <a:pt x="58" y="190"/>
                    <a:pt x="57" y="211"/>
                    <a:pt x="58" y="222"/>
                  </a:cubicBezTo>
                  <a:cubicBezTo>
                    <a:pt x="60" y="232"/>
                    <a:pt x="63" y="256"/>
                    <a:pt x="63" y="260"/>
                  </a:cubicBezTo>
                  <a:cubicBezTo>
                    <a:pt x="63" y="263"/>
                    <a:pt x="64" y="268"/>
                    <a:pt x="66" y="268"/>
                  </a:cubicBezTo>
                  <a:cubicBezTo>
                    <a:pt x="68" y="269"/>
                    <a:pt x="65" y="271"/>
                    <a:pt x="66" y="272"/>
                  </a:cubicBezTo>
                  <a:cubicBezTo>
                    <a:pt x="66" y="272"/>
                    <a:pt x="66" y="272"/>
                    <a:pt x="66" y="272"/>
                  </a:cubicBezTo>
                  <a:cubicBezTo>
                    <a:pt x="66" y="272"/>
                    <a:pt x="67" y="272"/>
                    <a:pt x="67"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1" y="283"/>
                    <a:pt x="76" y="283"/>
                  </a:cubicBezTo>
                  <a:cubicBezTo>
                    <a:pt x="81" y="283"/>
                    <a:pt x="83" y="283"/>
                    <a:pt x="87" y="282"/>
                  </a:cubicBezTo>
                  <a:cubicBezTo>
                    <a:pt x="87" y="279"/>
                    <a:pt x="87" y="279"/>
                    <a:pt x="87" y="279"/>
                  </a:cubicBezTo>
                  <a:cubicBezTo>
                    <a:pt x="86" y="279"/>
                    <a:pt x="86" y="279"/>
                    <a:pt x="86" y="279"/>
                  </a:cubicBezTo>
                  <a:cubicBezTo>
                    <a:pt x="83" y="270"/>
                    <a:pt x="83" y="270"/>
                    <a:pt x="83" y="270"/>
                  </a:cubicBezTo>
                  <a:cubicBezTo>
                    <a:pt x="83" y="270"/>
                    <a:pt x="84" y="270"/>
                    <a:pt x="85" y="267"/>
                  </a:cubicBezTo>
                  <a:cubicBezTo>
                    <a:pt x="85" y="264"/>
                    <a:pt x="85" y="262"/>
                    <a:pt x="85" y="262"/>
                  </a:cubicBezTo>
                  <a:cubicBezTo>
                    <a:pt x="85" y="262"/>
                    <a:pt x="84" y="261"/>
                    <a:pt x="84" y="258"/>
                  </a:cubicBezTo>
                  <a:cubicBezTo>
                    <a:pt x="85" y="256"/>
                    <a:pt x="84" y="261"/>
                    <a:pt x="85" y="249"/>
                  </a:cubicBezTo>
                  <a:cubicBezTo>
                    <a:pt x="85" y="238"/>
                    <a:pt x="86" y="203"/>
                    <a:pt x="85" y="195"/>
                  </a:cubicBezTo>
                  <a:cubicBezTo>
                    <a:pt x="83" y="186"/>
                    <a:pt x="85" y="169"/>
                    <a:pt x="85" y="161"/>
                  </a:cubicBezTo>
                  <a:cubicBezTo>
                    <a:pt x="84" y="155"/>
                    <a:pt x="86" y="141"/>
                    <a:pt x="85" y="132"/>
                  </a:cubicBezTo>
                  <a:cubicBezTo>
                    <a:pt x="86" y="132"/>
                    <a:pt x="86" y="132"/>
                    <a:pt x="86" y="132"/>
                  </a:cubicBezTo>
                  <a:cubicBezTo>
                    <a:pt x="86" y="132"/>
                    <a:pt x="86" y="130"/>
                    <a:pt x="89" y="127"/>
                  </a:cubicBezTo>
                  <a:cubicBezTo>
                    <a:pt x="90" y="127"/>
                    <a:pt x="89" y="120"/>
                    <a:pt x="90" y="119"/>
                  </a:cubicBezTo>
                  <a:cubicBezTo>
                    <a:pt x="91" y="117"/>
                    <a:pt x="99" y="91"/>
                    <a:pt x="100" y="88"/>
                  </a:cubicBezTo>
                  <a:cubicBezTo>
                    <a:pt x="101" y="86"/>
                    <a:pt x="99" y="69"/>
                    <a:pt x="99"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2" name="组合 51"/>
          <p:cNvGrpSpPr/>
          <p:nvPr/>
        </p:nvGrpSpPr>
        <p:grpSpPr>
          <a:xfrm>
            <a:off x="4352205" y="2686816"/>
            <a:ext cx="230195" cy="766868"/>
            <a:chOff x="5804450" y="3582422"/>
            <a:chExt cx="307007" cy="1022490"/>
          </a:xfrm>
          <a:solidFill>
            <a:schemeClr val="tx2">
              <a:lumMod val="75000"/>
            </a:schemeClr>
          </a:solidFill>
        </p:grpSpPr>
        <p:sp>
          <p:nvSpPr>
            <p:cNvPr id="17" name="Freeform 22"/>
            <p:cNvSpPr>
              <a:spLocks/>
            </p:cNvSpPr>
            <p:nvPr/>
          </p:nvSpPr>
          <p:spPr bwMode="auto">
            <a:xfrm>
              <a:off x="5905919" y="3588926"/>
              <a:ext cx="107973" cy="149601"/>
            </a:xfrm>
            <a:custGeom>
              <a:avLst/>
              <a:gdLst>
                <a:gd name="T0" fmla="*/ 19 w 35"/>
                <a:gd name="T1" fmla="*/ 49 h 49"/>
                <a:gd name="T2" fmla="*/ 8 w 35"/>
                <a:gd name="T3" fmla="*/ 44 h 49"/>
                <a:gd name="T4" fmla="*/ 8 w 35"/>
                <a:gd name="T5" fmla="*/ 41 h 49"/>
                <a:gd name="T6" fmla="*/ 6 w 35"/>
                <a:gd name="T7" fmla="*/ 36 h 49"/>
                <a:gd name="T8" fmla="*/ 4 w 35"/>
                <a:gd name="T9" fmla="*/ 30 h 49"/>
                <a:gd name="T10" fmla="*/ 2 w 35"/>
                <a:gd name="T11" fmla="*/ 31 h 49"/>
                <a:gd name="T12" fmla="*/ 1 w 35"/>
                <a:gd name="T13" fmla="*/ 24 h 49"/>
                <a:gd name="T14" fmla="*/ 2 w 35"/>
                <a:gd name="T15" fmla="*/ 20 h 49"/>
                <a:gd name="T16" fmla="*/ 4 w 35"/>
                <a:gd name="T17" fmla="*/ 18 h 49"/>
                <a:gd name="T18" fmla="*/ 18 w 35"/>
                <a:gd name="T19" fmla="*/ 1 h 49"/>
                <a:gd name="T20" fmla="*/ 31 w 35"/>
                <a:gd name="T21" fmla="*/ 19 h 49"/>
                <a:gd name="T22" fmla="*/ 32 w 35"/>
                <a:gd name="T23" fmla="*/ 18 h 49"/>
                <a:gd name="T24" fmla="*/ 34 w 35"/>
                <a:gd name="T25" fmla="*/ 21 h 49"/>
                <a:gd name="T26" fmla="*/ 33 w 35"/>
                <a:gd name="T27" fmla="*/ 27 h 49"/>
                <a:gd name="T28" fmla="*/ 32 w 35"/>
                <a:gd name="T29" fmla="*/ 29 h 49"/>
                <a:gd name="T30" fmla="*/ 31 w 35"/>
                <a:gd name="T31" fmla="*/ 29 h 49"/>
                <a:gd name="T32" fmla="*/ 29 w 35"/>
                <a:gd name="T33" fmla="*/ 35 h 49"/>
                <a:gd name="T34" fmla="*/ 27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8" y="47"/>
                    <a:pt x="8" y="44"/>
                  </a:cubicBezTo>
                  <a:cubicBezTo>
                    <a:pt x="8" y="40"/>
                    <a:pt x="8" y="41"/>
                    <a:pt x="8" y="41"/>
                  </a:cubicBezTo>
                  <a:cubicBezTo>
                    <a:pt x="8" y="41"/>
                    <a:pt x="6" y="39"/>
                    <a:pt x="6" y="36"/>
                  </a:cubicBezTo>
                  <a:cubicBezTo>
                    <a:pt x="5" y="33"/>
                    <a:pt x="4" y="30"/>
                    <a:pt x="4" y="30"/>
                  </a:cubicBezTo>
                  <a:cubicBezTo>
                    <a:pt x="4" y="30"/>
                    <a:pt x="3" y="32"/>
                    <a:pt x="2" y="31"/>
                  </a:cubicBezTo>
                  <a:cubicBezTo>
                    <a:pt x="2" y="29"/>
                    <a:pt x="1" y="26"/>
                    <a:pt x="1" y="24"/>
                  </a:cubicBezTo>
                  <a:cubicBezTo>
                    <a:pt x="0" y="22"/>
                    <a:pt x="1" y="20"/>
                    <a:pt x="2" y="20"/>
                  </a:cubicBezTo>
                  <a:cubicBezTo>
                    <a:pt x="3" y="19"/>
                    <a:pt x="4" y="21"/>
                    <a:pt x="4" y="18"/>
                  </a:cubicBezTo>
                  <a:cubicBezTo>
                    <a:pt x="3" y="14"/>
                    <a:pt x="2" y="2"/>
                    <a:pt x="18" y="1"/>
                  </a:cubicBezTo>
                  <a:cubicBezTo>
                    <a:pt x="35" y="0"/>
                    <a:pt x="31" y="18"/>
                    <a:pt x="31" y="19"/>
                  </a:cubicBezTo>
                  <a:cubicBezTo>
                    <a:pt x="31" y="20"/>
                    <a:pt x="32" y="19"/>
                    <a:pt x="32" y="18"/>
                  </a:cubicBezTo>
                  <a:cubicBezTo>
                    <a:pt x="33" y="17"/>
                    <a:pt x="34" y="19"/>
                    <a:pt x="34" y="21"/>
                  </a:cubicBezTo>
                  <a:cubicBezTo>
                    <a:pt x="34" y="23"/>
                    <a:pt x="34" y="26"/>
                    <a:pt x="33" y="27"/>
                  </a:cubicBezTo>
                  <a:cubicBezTo>
                    <a:pt x="33" y="28"/>
                    <a:pt x="32" y="29"/>
                    <a:pt x="32" y="29"/>
                  </a:cubicBezTo>
                  <a:cubicBezTo>
                    <a:pt x="31" y="28"/>
                    <a:pt x="31" y="27"/>
                    <a:pt x="31" y="29"/>
                  </a:cubicBezTo>
                  <a:cubicBezTo>
                    <a:pt x="31" y="30"/>
                    <a:pt x="30" y="33"/>
                    <a:pt x="29" y="35"/>
                  </a:cubicBezTo>
                  <a:cubicBezTo>
                    <a:pt x="29" y="37"/>
                    <a:pt x="27" y="39"/>
                    <a:pt x="27" y="39"/>
                  </a:cubicBezTo>
                  <a:cubicBezTo>
                    <a:pt x="27"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3"/>
            <p:cNvSpPr>
              <a:spLocks/>
            </p:cNvSpPr>
            <p:nvPr/>
          </p:nvSpPr>
          <p:spPr bwMode="auto">
            <a:xfrm>
              <a:off x="5903317" y="3582422"/>
              <a:ext cx="106672" cy="85858"/>
            </a:xfrm>
            <a:custGeom>
              <a:avLst/>
              <a:gdLst>
                <a:gd name="T0" fmla="*/ 26 w 35"/>
                <a:gd name="T1" fmla="*/ 9 h 28"/>
                <a:gd name="T2" fmla="*/ 15 w 35"/>
                <a:gd name="T3" fmla="*/ 14 h 28"/>
                <a:gd name="T4" fmla="*/ 7 w 35"/>
                <a:gd name="T5" fmla="*/ 17 h 28"/>
                <a:gd name="T6" fmla="*/ 8 w 35"/>
                <a:gd name="T7" fmla="*/ 14 h 28"/>
                <a:gd name="T8" fmla="*/ 11 w 35"/>
                <a:gd name="T9" fmla="*/ 12 h 28"/>
                <a:gd name="T10" fmla="*/ 7 w 35"/>
                <a:gd name="T11" fmla="*/ 15 h 28"/>
                <a:gd name="T12" fmla="*/ 6 w 35"/>
                <a:gd name="T13" fmla="*/ 24 h 28"/>
                <a:gd name="T14" fmla="*/ 5 w 35"/>
                <a:gd name="T15" fmla="*/ 28 h 28"/>
                <a:gd name="T16" fmla="*/ 3 w 35"/>
                <a:gd name="T17" fmla="*/ 22 h 28"/>
                <a:gd name="T18" fmla="*/ 1 w 35"/>
                <a:gd name="T19" fmla="*/ 22 h 28"/>
                <a:gd name="T20" fmla="*/ 2 w 35"/>
                <a:gd name="T21" fmla="*/ 20 h 28"/>
                <a:gd name="T22" fmla="*/ 3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29 w 35"/>
                <a:gd name="T35" fmla="*/ 3 h 28"/>
                <a:gd name="T36" fmla="*/ 34 w 35"/>
                <a:gd name="T37" fmla="*/ 13 h 28"/>
                <a:gd name="T38" fmla="*/ 35 w 35"/>
                <a:gd name="T39" fmla="*/ 19 h 28"/>
                <a:gd name="T40" fmla="*/ 34 w 35"/>
                <a:gd name="T41" fmla="*/ 18 h 28"/>
                <a:gd name="T42" fmla="*/ 32 w 35"/>
                <a:gd name="T43" fmla="*/ 23 h 28"/>
                <a:gd name="T44" fmla="*/ 33 w 35"/>
                <a:gd name="T45" fmla="*/ 25 h 28"/>
                <a:gd name="T46" fmla="*/ 31 w 35"/>
                <a:gd name="T47" fmla="*/ 21 h 28"/>
                <a:gd name="T48" fmla="*/ 31 w 35"/>
                <a:gd name="T49" fmla="*/ 14 h 28"/>
                <a:gd name="T50" fmla="*/ 30 w 35"/>
                <a:gd name="T51" fmla="*/ 17 h 28"/>
                <a:gd name="T52" fmla="*/ 30 w 35"/>
                <a:gd name="T53" fmla="*/ 21 h 28"/>
                <a:gd name="T54" fmla="*/ 28 w 35"/>
                <a:gd name="T55" fmla="*/ 16 h 28"/>
                <a:gd name="T56" fmla="*/ 29 w 35"/>
                <a:gd name="T57" fmla="*/ 8 h 28"/>
                <a:gd name="T58" fmla="*/ 25 w 35"/>
                <a:gd name="T59" fmla="*/ 12 h 28"/>
                <a:gd name="T60" fmla="*/ 22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5" y="14"/>
                  </a:cubicBezTo>
                  <a:cubicBezTo>
                    <a:pt x="9" y="16"/>
                    <a:pt x="7" y="17"/>
                    <a:pt x="7" y="17"/>
                  </a:cubicBezTo>
                  <a:cubicBezTo>
                    <a:pt x="7" y="17"/>
                    <a:pt x="7" y="16"/>
                    <a:pt x="8" y="14"/>
                  </a:cubicBezTo>
                  <a:cubicBezTo>
                    <a:pt x="9" y="12"/>
                    <a:pt x="11" y="12"/>
                    <a:pt x="11" y="12"/>
                  </a:cubicBezTo>
                  <a:cubicBezTo>
                    <a:pt x="11" y="12"/>
                    <a:pt x="8" y="12"/>
                    <a:pt x="7" y="15"/>
                  </a:cubicBezTo>
                  <a:cubicBezTo>
                    <a:pt x="5" y="18"/>
                    <a:pt x="6" y="20"/>
                    <a:pt x="6" y="24"/>
                  </a:cubicBezTo>
                  <a:cubicBezTo>
                    <a:pt x="6" y="26"/>
                    <a:pt x="5" y="28"/>
                    <a:pt x="5" y="28"/>
                  </a:cubicBezTo>
                  <a:cubicBezTo>
                    <a:pt x="5" y="28"/>
                    <a:pt x="4" y="22"/>
                    <a:pt x="3" y="22"/>
                  </a:cubicBezTo>
                  <a:cubicBezTo>
                    <a:pt x="1" y="21"/>
                    <a:pt x="1" y="22"/>
                    <a:pt x="1" y="22"/>
                  </a:cubicBezTo>
                  <a:cubicBezTo>
                    <a:pt x="1" y="22"/>
                    <a:pt x="1" y="20"/>
                    <a:pt x="2" y="20"/>
                  </a:cubicBezTo>
                  <a:cubicBezTo>
                    <a:pt x="2"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29" y="3"/>
                  </a:cubicBezTo>
                  <a:cubicBezTo>
                    <a:pt x="32" y="5"/>
                    <a:pt x="35" y="9"/>
                    <a:pt x="34" y="13"/>
                  </a:cubicBezTo>
                  <a:cubicBezTo>
                    <a:pt x="34" y="17"/>
                    <a:pt x="35" y="19"/>
                    <a:pt x="35" y="19"/>
                  </a:cubicBezTo>
                  <a:cubicBezTo>
                    <a:pt x="34" y="18"/>
                    <a:pt x="34" y="18"/>
                    <a:pt x="34" y="18"/>
                  </a:cubicBezTo>
                  <a:cubicBezTo>
                    <a:pt x="34" y="18"/>
                    <a:pt x="32" y="22"/>
                    <a:pt x="32" y="23"/>
                  </a:cubicBezTo>
                  <a:cubicBezTo>
                    <a:pt x="32" y="24"/>
                    <a:pt x="33" y="25"/>
                    <a:pt x="33" y="25"/>
                  </a:cubicBezTo>
                  <a:cubicBezTo>
                    <a:pt x="33" y="25"/>
                    <a:pt x="31" y="23"/>
                    <a:pt x="31" y="21"/>
                  </a:cubicBezTo>
                  <a:cubicBezTo>
                    <a:pt x="31" y="18"/>
                    <a:pt x="31" y="14"/>
                    <a:pt x="31" y="14"/>
                  </a:cubicBezTo>
                  <a:cubicBezTo>
                    <a:pt x="31" y="14"/>
                    <a:pt x="30" y="16"/>
                    <a:pt x="30" y="17"/>
                  </a:cubicBezTo>
                  <a:cubicBezTo>
                    <a:pt x="30" y="19"/>
                    <a:pt x="30" y="21"/>
                    <a:pt x="30" y="21"/>
                  </a:cubicBezTo>
                  <a:cubicBezTo>
                    <a:pt x="30" y="21"/>
                    <a:pt x="29" y="19"/>
                    <a:pt x="28" y="16"/>
                  </a:cubicBezTo>
                  <a:cubicBezTo>
                    <a:pt x="28" y="12"/>
                    <a:pt x="29" y="8"/>
                    <a:pt x="29" y="8"/>
                  </a:cubicBezTo>
                  <a:cubicBezTo>
                    <a:pt x="29" y="8"/>
                    <a:pt x="28" y="10"/>
                    <a:pt x="25" y="12"/>
                  </a:cubicBezTo>
                  <a:cubicBezTo>
                    <a:pt x="23" y="13"/>
                    <a:pt x="22" y="13"/>
                    <a:pt x="22" y="13"/>
                  </a:cubicBezTo>
                  <a:cubicBezTo>
                    <a:pt x="22" y="13"/>
                    <a:pt x="23" y="12"/>
                    <a:pt x="24" y="11"/>
                  </a:cubicBezTo>
                  <a:cubicBezTo>
                    <a:pt x="25"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4"/>
            <p:cNvSpPr>
              <a:spLocks/>
            </p:cNvSpPr>
            <p:nvPr/>
          </p:nvSpPr>
          <p:spPr bwMode="auto">
            <a:xfrm>
              <a:off x="5804450" y="3735925"/>
              <a:ext cx="307007" cy="868987"/>
            </a:xfrm>
            <a:custGeom>
              <a:avLst/>
              <a:gdLst>
                <a:gd name="T0" fmla="*/ 97 w 100"/>
                <a:gd name="T1" fmla="*/ 59 h 283"/>
                <a:gd name="T2" fmla="*/ 96 w 100"/>
                <a:gd name="T3" fmla="*/ 11 h 283"/>
                <a:gd name="T4" fmla="*/ 80 w 100"/>
                <a:gd name="T5" fmla="*/ 6 h 283"/>
                <a:gd name="T6" fmla="*/ 63 w 100"/>
                <a:gd name="T7" fmla="*/ 0 h 283"/>
                <a:gd name="T8" fmla="*/ 60 w 100"/>
                <a:gd name="T9" fmla="*/ 25 h 283"/>
                <a:gd name="T10" fmla="*/ 53 w 100"/>
                <a:gd name="T11" fmla="*/ 28 h 283"/>
                <a:gd name="T12" fmla="*/ 54 w 100"/>
                <a:gd name="T13" fmla="*/ 18 h 283"/>
                <a:gd name="T14" fmla="*/ 47 w 100"/>
                <a:gd name="T15" fmla="*/ 19 h 283"/>
                <a:gd name="T16" fmla="*/ 50 w 100"/>
                <a:gd name="T17" fmla="*/ 22 h 283"/>
                <a:gd name="T18" fmla="*/ 45 w 100"/>
                <a:gd name="T19" fmla="*/ 32 h 283"/>
                <a:gd name="T20" fmla="*/ 34 w 100"/>
                <a:gd name="T21" fmla="*/ 3 h 283"/>
                <a:gd name="T22" fmla="*/ 34 w 100"/>
                <a:gd name="T23" fmla="*/ 1 h 283"/>
                <a:gd name="T24" fmla="*/ 23 w 100"/>
                <a:gd name="T25" fmla="*/ 5 h 283"/>
                <a:gd name="T26" fmla="*/ 11 w 100"/>
                <a:gd name="T27" fmla="*/ 8 h 283"/>
                <a:gd name="T28" fmla="*/ 6 w 100"/>
                <a:gd name="T29" fmla="*/ 24 h 283"/>
                <a:gd name="T30" fmla="*/ 10 w 100"/>
                <a:gd name="T31" fmla="*/ 101 h 283"/>
                <a:gd name="T32" fmla="*/ 13 w 100"/>
                <a:gd name="T33" fmla="*/ 124 h 283"/>
                <a:gd name="T34" fmla="*/ 18 w 100"/>
                <a:gd name="T35" fmla="*/ 158 h 283"/>
                <a:gd name="T36" fmla="*/ 20 w 100"/>
                <a:gd name="T37" fmla="*/ 247 h 283"/>
                <a:gd name="T38" fmla="*/ 20 w 100"/>
                <a:gd name="T39" fmla="*/ 264 h 283"/>
                <a:gd name="T40" fmla="*/ 20 w 100"/>
                <a:gd name="T41" fmla="*/ 270 h 283"/>
                <a:gd name="T42" fmla="*/ 13 w 100"/>
                <a:gd name="T43" fmla="*/ 275 h 283"/>
                <a:gd name="T44" fmla="*/ 1 w 100"/>
                <a:gd name="T45" fmla="*/ 279 h 283"/>
                <a:gd name="T46" fmla="*/ 0 w 100"/>
                <a:gd name="T47" fmla="*/ 280 h 283"/>
                <a:gd name="T48" fmla="*/ 35 w 100"/>
                <a:gd name="T49" fmla="*/ 278 h 283"/>
                <a:gd name="T50" fmla="*/ 48 w 100"/>
                <a:gd name="T51" fmla="*/ 279 h 283"/>
                <a:gd name="T52" fmla="*/ 47 w 100"/>
                <a:gd name="T53" fmla="*/ 274 h 283"/>
                <a:gd name="T54" fmla="*/ 42 w 100"/>
                <a:gd name="T55" fmla="*/ 229 h 283"/>
                <a:gd name="T56" fmla="*/ 52 w 100"/>
                <a:gd name="T57" fmla="*/ 158 h 283"/>
                <a:gd name="T58" fmla="*/ 57 w 100"/>
                <a:gd name="T59" fmla="*/ 222 h 283"/>
                <a:gd name="T60" fmla="*/ 65 w 100"/>
                <a:gd name="T61" fmla="*/ 268 h 283"/>
                <a:gd name="T62" fmla="*/ 65 w 100"/>
                <a:gd name="T63" fmla="*/ 272 h 283"/>
                <a:gd name="T64" fmla="*/ 66 w 100"/>
                <a:gd name="T65" fmla="*/ 273 h 283"/>
                <a:gd name="T66" fmla="*/ 66 w 100"/>
                <a:gd name="T67" fmla="*/ 278 h 283"/>
                <a:gd name="T68" fmla="*/ 66 w 100"/>
                <a:gd name="T69" fmla="*/ 282 h 283"/>
                <a:gd name="T70" fmla="*/ 86 w 100"/>
                <a:gd name="T71" fmla="*/ 282 h 283"/>
                <a:gd name="T72" fmla="*/ 85 w 100"/>
                <a:gd name="T73" fmla="*/ 279 h 283"/>
                <a:gd name="T74" fmla="*/ 84 w 100"/>
                <a:gd name="T75" fmla="*/ 267 h 283"/>
                <a:gd name="T76" fmla="*/ 84 w 100"/>
                <a:gd name="T77" fmla="*/ 258 h 283"/>
                <a:gd name="T78" fmla="*/ 84 w 100"/>
                <a:gd name="T79" fmla="*/ 195 h 283"/>
                <a:gd name="T80" fmla="*/ 85 w 100"/>
                <a:gd name="T81" fmla="*/ 132 h 283"/>
                <a:gd name="T82" fmla="*/ 88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7" y="26"/>
                    <a:pt x="97" y="26"/>
                  </a:cubicBezTo>
                  <a:cubicBezTo>
                    <a:pt x="97" y="20"/>
                    <a:pt x="97" y="12"/>
                    <a:pt x="96" y="11"/>
                  </a:cubicBezTo>
                  <a:cubicBezTo>
                    <a:pt x="96" y="10"/>
                    <a:pt x="88" y="7"/>
                    <a:pt x="88" y="7"/>
                  </a:cubicBezTo>
                  <a:cubicBezTo>
                    <a:pt x="88" y="7"/>
                    <a:pt x="83" y="8"/>
                    <a:pt x="80" y="6"/>
                  </a:cubicBezTo>
                  <a:cubicBezTo>
                    <a:pt x="77" y="3"/>
                    <a:pt x="72" y="2"/>
                    <a:pt x="70" y="2"/>
                  </a:cubicBezTo>
                  <a:cubicBezTo>
                    <a:pt x="69" y="1"/>
                    <a:pt x="63" y="0"/>
                    <a:pt x="63" y="0"/>
                  </a:cubicBezTo>
                  <a:cubicBezTo>
                    <a:pt x="63" y="0"/>
                    <a:pt x="67" y="1"/>
                    <a:pt x="66" y="7"/>
                  </a:cubicBezTo>
                  <a:cubicBezTo>
                    <a:pt x="66" y="12"/>
                    <a:pt x="60" y="23"/>
                    <a:pt x="60" y="25"/>
                  </a:cubicBezTo>
                  <a:cubicBezTo>
                    <a:pt x="59" y="27"/>
                    <a:pt x="54" y="33"/>
                    <a:pt x="54" y="33"/>
                  </a:cubicBezTo>
                  <a:cubicBezTo>
                    <a:pt x="54" y="33"/>
                    <a:pt x="54" y="31"/>
                    <a:pt x="53" y="28"/>
                  </a:cubicBezTo>
                  <a:cubicBezTo>
                    <a:pt x="53" y="25"/>
                    <a:pt x="53" y="21"/>
                    <a:pt x="53" y="21"/>
                  </a:cubicBezTo>
                  <a:cubicBezTo>
                    <a:pt x="53" y="21"/>
                    <a:pt x="54" y="19"/>
                    <a:pt x="54" y="18"/>
                  </a:cubicBezTo>
                  <a:cubicBezTo>
                    <a:pt x="54" y="18"/>
                    <a:pt x="52" y="12"/>
                    <a:pt x="51" y="13"/>
                  </a:cubicBezTo>
                  <a:cubicBezTo>
                    <a:pt x="50" y="13"/>
                    <a:pt x="47" y="18"/>
                    <a:pt x="47" y="19"/>
                  </a:cubicBezTo>
                  <a:cubicBezTo>
                    <a:pt x="46" y="20"/>
                    <a:pt x="48" y="22"/>
                    <a:pt x="48" y="22"/>
                  </a:cubicBezTo>
                  <a:cubicBezTo>
                    <a:pt x="50" y="22"/>
                    <a:pt x="50" y="22"/>
                    <a:pt x="50" y="22"/>
                  </a:cubicBezTo>
                  <a:cubicBezTo>
                    <a:pt x="50" y="22"/>
                    <a:pt x="49" y="23"/>
                    <a:pt x="48" y="23"/>
                  </a:cubicBezTo>
                  <a:cubicBezTo>
                    <a:pt x="47" y="24"/>
                    <a:pt x="45" y="32"/>
                    <a:pt x="45" y="32"/>
                  </a:cubicBezTo>
                  <a:cubicBezTo>
                    <a:pt x="45" y="32"/>
                    <a:pt x="41" y="25"/>
                    <a:pt x="39" y="18"/>
                  </a:cubicBezTo>
                  <a:cubicBezTo>
                    <a:pt x="37" y="11"/>
                    <a:pt x="34" y="4"/>
                    <a:pt x="34" y="3"/>
                  </a:cubicBezTo>
                  <a:cubicBezTo>
                    <a:pt x="35" y="3"/>
                    <a:pt x="36" y="3"/>
                    <a:pt x="36" y="3"/>
                  </a:cubicBezTo>
                  <a:cubicBezTo>
                    <a:pt x="36" y="3"/>
                    <a:pt x="36" y="0"/>
                    <a:pt x="34" y="1"/>
                  </a:cubicBezTo>
                  <a:cubicBezTo>
                    <a:pt x="33" y="1"/>
                    <a:pt x="28" y="3"/>
                    <a:pt x="26" y="4"/>
                  </a:cubicBezTo>
                  <a:cubicBezTo>
                    <a:pt x="24" y="4"/>
                    <a:pt x="23" y="5"/>
                    <a:pt x="23" y="5"/>
                  </a:cubicBezTo>
                  <a:cubicBezTo>
                    <a:pt x="14" y="8"/>
                    <a:pt x="14" y="8"/>
                    <a:pt x="14" y="8"/>
                  </a:cubicBezTo>
                  <a:cubicBezTo>
                    <a:pt x="14" y="8"/>
                    <a:pt x="12" y="8"/>
                    <a:pt x="11" y="8"/>
                  </a:cubicBezTo>
                  <a:cubicBezTo>
                    <a:pt x="8" y="10"/>
                    <a:pt x="8" y="14"/>
                    <a:pt x="8" y="17"/>
                  </a:cubicBezTo>
                  <a:cubicBezTo>
                    <a:pt x="8" y="20"/>
                    <a:pt x="7" y="21"/>
                    <a:pt x="6" y="24"/>
                  </a:cubicBezTo>
                  <a:cubicBezTo>
                    <a:pt x="6" y="27"/>
                    <a:pt x="10" y="52"/>
                    <a:pt x="9" y="64"/>
                  </a:cubicBezTo>
                  <a:cubicBezTo>
                    <a:pt x="8" y="75"/>
                    <a:pt x="11" y="96"/>
                    <a:pt x="10" y="101"/>
                  </a:cubicBezTo>
                  <a:cubicBezTo>
                    <a:pt x="9" y="106"/>
                    <a:pt x="10" y="120"/>
                    <a:pt x="10" y="122"/>
                  </a:cubicBezTo>
                  <a:cubicBezTo>
                    <a:pt x="11" y="124"/>
                    <a:pt x="13" y="124"/>
                    <a:pt x="13" y="124"/>
                  </a:cubicBezTo>
                  <a:cubicBezTo>
                    <a:pt x="16" y="125"/>
                    <a:pt x="16" y="125"/>
                    <a:pt x="16" y="125"/>
                  </a:cubicBezTo>
                  <a:cubicBezTo>
                    <a:pt x="16" y="125"/>
                    <a:pt x="17" y="148"/>
                    <a:pt x="18" y="158"/>
                  </a:cubicBezTo>
                  <a:cubicBezTo>
                    <a:pt x="19" y="168"/>
                    <a:pt x="18" y="185"/>
                    <a:pt x="20" y="192"/>
                  </a:cubicBezTo>
                  <a:cubicBezTo>
                    <a:pt x="21" y="199"/>
                    <a:pt x="20" y="241"/>
                    <a:pt x="20" y="247"/>
                  </a:cubicBezTo>
                  <a:cubicBezTo>
                    <a:pt x="20" y="252"/>
                    <a:pt x="20" y="256"/>
                    <a:pt x="22" y="257"/>
                  </a:cubicBezTo>
                  <a:cubicBezTo>
                    <a:pt x="23" y="259"/>
                    <a:pt x="19" y="262"/>
                    <a:pt x="20" y="264"/>
                  </a:cubicBezTo>
                  <a:cubicBezTo>
                    <a:pt x="21" y="265"/>
                    <a:pt x="22" y="268"/>
                    <a:pt x="21" y="269"/>
                  </a:cubicBezTo>
                  <a:cubicBezTo>
                    <a:pt x="21" y="269"/>
                    <a:pt x="20" y="270"/>
                    <a:pt x="20" y="270"/>
                  </a:cubicBezTo>
                  <a:cubicBezTo>
                    <a:pt x="21" y="271"/>
                    <a:pt x="21" y="271"/>
                    <a:pt x="21" y="271"/>
                  </a:cubicBezTo>
                  <a:cubicBezTo>
                    <a:pt x="21" y="271"/>
                    <a:pt x="16" y="274"/>
                    <a:pt x="13" y="275"/>
                  </a:cubicBezTo>
                  <a:cubicBezTo>
                    <a:pt x="10" y="276"/>
                    <a:pt x="3" y="275"/>
                    <a:pt x="2" y="276"/>
                  </a:cubicBezTo>
                  <a:cubicBezTo>
                    <a:pt x="0" y="276"/>
                    <a:pt x="1" y="279"/>
                    <a:pt x="1" y="279"/>
                  </a:cubicBezTo>
                  <a:cubicBezTo>
                    <a:pt x="0" y="279"/>
                    <a:pt x="0" y="279"/>
                    <a:pt x="0" y="279"/>
                  </a:cubicBezTo>
                  <a:cubicBezTo>
                    <a:pt x="0" y="280"/>
                    <a:pt x="0" y="280"/>
                    <a:pt x="0" y="280"/>
                  </a:cubicBezTo>
                  <a:cubicBezTo>
                    <a:pt x="0" y="280"/>
                    <a:pt x="6" y="282"/>
                    <a:pt x="16" y="282"/>
                  </a:cubicBezTo>
                  <a:cubicBezTo>
                    <a:pt x="25" y="281"/>
                    <a:pt x="35" y="278"/>
                    <a:pt x="35" y="278"/>
                  </a:cubicBezTo>
                  <a:cubicBezTo>
                    <a:pt x="35" y="281"/>
                    <a:pt x="35" y="281"/>
                    <a:pt x="35" y="281"/>
                  </a:cubicBezTo>
                  <a:cubicBezTo>
                    <a:pt x="48" y="279"/>
                    <a:pt x="48" y="279"/>
                    <a:pt x="48" y="279"/>
                  </a:cubicBezTo>
                  <a:cubicBezTo>
                    <a:pt x="48" y="276"/>
                    <a:pt x="48" y="276"/>
                    <a:pt x="48" y="276"/>
                  </a:cubicBezTo>
                  <a:cubicBezTo>
                    <a:pt x="48" y="276"/>
                    <a:pt x="47" y="275"/>
                    <a:pt x="47" y="274"/>
                  </a:cubicBezTo>
                  <a:cubicBezTo>
                    <a:pt x="47" y="273"/>
                    <a:pt x="46" y="267"/>
                    <a:pt x="46" y="264"/>
                  </a:cubicBezTo>
                  <a:cubicBezTo>
                    <a:pt x="46" y="260"/>
                    <a:pt x="42" y="234"/>
                    <a:pt x="42" y="229"/>
                  </a:cubicBezTo>
                  <a:cubicBezTo>
                    <a:pt x="42" y="224"/>
                    <a:pt x="48" y="187"/>
                    <a:pt x="49" y="183"/>
                  </a:cubicBezTo>
                  <a:cubicBezTo>
                    <a:pt x="49" y="179"/>
                    <a:pt x="52" y="158"/>
                    <a:pt x="52" y="158"/>
                  </a:cubicBezTo>
                  <a:cubicBezTo>
                    <a:pt x="52" y="158"/>
                    <a:pt x="55" y="173"/>
                    <a:pt x="56" y="181"/>
                  </a:cubicBezTo>
                  <a:cubicBezTo>
                    <a:pt x="57" y="190"/>
                    <a:pt x="56" y="211"/>
                    <a:pt x="57" y="222"/>
                  </a:cubicBezTo>
                  <a:cubicBezTo>
                    <a:pt x="59" y="232"/>
                    <a:pt x="62" y="256"/>
                    <a:pt x="62" y="260"/>
                  </a:cubicBezTo>
                  <a:cubicBezTo>
                    <a:pt x="62" y="263"/>
                    <a:pt x="63" y="268"/>
                    <a:pt x="65" y="268"/>
                  </a:cubicBezTo>
                  <a:cubicBezTo>
                    <a:pt x="67" y="269"/>
                    <a:pt x="64" y="271"/>
                    <a:pt x="65" y="272"/>
                  </a:cubicBezTo>
                  <a:cubicBezTo>
                    <a:pt x="65" y="272"/>
                    <a:pt x="65" y="272"/>
                    <a:pt x="65" y="272"/>
                  </a:cubicBezTo>
                  <a:cubicBezTo>
                    <a:pt x="66" y="272"/>
                    <a:pt x="66" y="272"/>
                    <a:pt x="66" y="272"/>
                  </a:cubicBezTo>
                  <a:cubicBezTo>
                    <a:pt x="66" y="273"/>
                    <a:pt x="66" y="273"/>
                    <a:pt x="66" y="273"/>
                  </a:cubicBezTo>
                  <a:cubicBezTo>
                    <a:pt x="67" y="274"/>
                    <a:pt x="67" y="274"/>
                    <a:pt x="67" y="274"/>
                  </a:cubicBezTo>
                  <a:cubicBezTo>
                    <a:pt x="66" y="278"/>
                    <a:pt x="66" y="278"/>
                    <a:pt x="66" y="278"/>
                  </a:cubicBezTo>
                  <a:cubicBezTo>
                    <a:pt x="66" y="279"/>
                    <a:pt x="66" y="279"/>
                    <a:pt x="66" y="279"/>
                  </a:cubicBezTo>
                  <a:cubicBezTo>
                    <a:pt x="66" y="282"/>
                    <a:pt x="66" y="282"/>
                    <a:pt x="66" y="282"/>
                  </a:cubicBezTo>
                  <a:cubicBezTo>
                    <a:pt x="66" y="282"/>
                    <a:pt x="70" y="283"/>
                    <a:pt x="75" y="283"/>
                  </a:cubicBezTo>
                  <a:cubicBezTo>
                    <a:pt x="80" y="283"/>
                    <a:pt x="82" y="283"/>
                    <a:pt x="86" y="282"/>
                  </a:cubicBezTo>
                  <a:cubicBezTo>
                    <a:pt x="86" y="279"/>
                    <a:pt x="86" y="279"/>
                    <a:pt x="86" y="279"/>
                  </a:cubicBezTo>
                  <a:cubicBezTo>
                    <a:pt x="85" y="279"/>
                    <a:pt x="85" y="279"/>
                    <a:pt x="85" y="279"/>
                  </a:cubicBezTo>
                  <a:cubicBezTo>
                    <a:pt x="82" y="270"/>
                    <a:pt x="82" y="270"/>
                    <a:pt x="82" y="270"/>
                  </a:cubicBezTo>
                  <a:cubicBezTo>
                    <a:pt x="82" y="270"/>
                    <a:pt x="83" y="270"/>
                    <a:pt x="84" y="267"/>
                  </a:cubicBezTo>
                  <a:cubicBezTo>
                    <a:pt x="84" y="264"/>
                    <a:pt x="84" y="262"/>
                    <a:pt x="84" y="262"/>
                  </a:cubicBezTo>
                  <a:cubicBezTo>
                    <a:pt x="84" y="262"/>
                    <a:pt x="83" y="261"/>
                    <a:pt x="84" y="258"/>
                  </a:cubicBezTo>
                  <a:cubicBezTo>
                    <a:pt x="84" y="256"/>
                    <a:pt x="83" y="261"/>
                    <a:pt x="84" y="249"/>
                  </a:cubicBezTo>
                  <a:cubicBezTo>
                    <a:pt x="85" y="238"/>
                    <a:pt x="85" y="203"/>
                    <a:pt x="84" y="195"/>
                  </a:cubicBezTo>
                  <a:cubicBezTo>
                    <a:pt x="82" y="186"/>
                    <a:pt x="84" y="169"/>
                    <a:pt x="84" y="161"/>
                  </a:cubicBezTo>
                  <a:cubicBezTo>
                    <a:pt x="84" y="155"/>
                    <a:pt x="85" y="141"/>
                    <a:pt x="85" y="132"/>
                  </a:cubicBezTo>
                  <a:cubicBezTo>
                    <a:pt x="85" y="132"/>
                    <a:pt x="85" y="132"/>
                    <a:pt x="85" y="132"/>
                  </a:cubicBezTo>
                  <a:cubicBezTo>
                    <a:pt x="85" y="132"/>
                    <a:pt x="86" y="130"/>
                    <a:pt x="88" y="127"/>
                  </a:cubicBezTo>
                  <a:cubicBezTo>
                    <a:pt x="89" y="127"/>
                    <a:pt x="89" y="120"/>
                    <a:pt x="89" y="119"/>
                  </a:cubicBezTo>
                  <a:cubicBezTo>
                    <a:pt x="90" y="117"/>
                    <a:pt x="98" y="91"/>
                    <a:pt x="99" y="88"/>
                  </a:cubicBezTo>
                  <a:cubicBezTo>
                    <a:pt x="100"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3" name="组合 52"/>
          <p:cNvGrpSpPr/>
          <p:nvPr/>
        </p:nvGrpSpPr>
        <p:grpSpPr>
          <a:xfrm>
            <a:off x="4624343" y="2686816"/>
            <a:ext cx="230195" cy="766868"/>
            <a:chOff x="6167395" y="3582422"/>
            <a:chExt cx="307007" cy="1022490"/>
          </a:xfrm>
          <a:solidFill>
            <a:schemeClr val="tx2">
              <a:lumMod val="75000"/>
            </a:schemeClr>
          </a:solidFill>
        </p:grpSpPr>
        <p:sp>
          <p:nvSpPr>
            <p:cNvPr id="20" name="Freeform 25"/>
            <p:cNvSpPr>
              <a:spLocks/>
            </p:cNvSpPr>
            <p:nvPr/>
          </p:nvSpPr>
          <p:spPr bwMode="auto">
            <a:xfrm>
              <a:off x="6268864" y="3588926"/>
              <a:ext cx="106672" cy="149601"/>
            </a:xfrm>
            <a:custGeom>
              <a:avLst/>
              <a:gdLst>
                <a:gd name="T0" fmla="*/ 19 w 35"/>
                <a:gd name="T1" fmla="*/ 49 h 49"/>
                <a:gd name="T2" fmla="*/ 9 w 35"/>
                <a:gd name="T3" fmla="*/ 44 h 49"/>
                <a:gd name="T4" fmla="*/ 8 w 35"/>
                <a:gd name="T5" fmla="*/ 41 h 49"/>
                <a:gd name="T6" fmla="*/ 6 w 35"/>
                <a:gd name="T7" fmla="*/ 36 h 49"/>
                <a:gd name="T8" fmla="*/ 4 w 35"/>
                <a:gd name="T9" fmla="*/ 30 h 49"/>
                <a:gd name="T10" fmla="*/ 3 w 35"/>
                <a:gd name="T11" fmla="*/ 31 h 49"/>
                <a:gd name="T12" fmla="*/ 1 w 35"/>
                <a:gd name="T13" fmla="*/ 24 h 49"/>
                <a:gd name="T14" fmla="*/ 2 w 35"/>
                <a:gd name="T15" fmla="*/ 20 h 49"/>
                <a:gd name="T16" fmla="*/ 4 w 35"/>
                <a:gd name="T17" fmla="*/ 18 h 49"/>
                <a:gd name="T18" fmla="*/ 18 w 35"/>
                <a:gd name="T19" fmla="*/ 1 h 49"/>
                <a:gd name="T20" fmla="*/ 31 w 35"/>
                <a:gd name="T21" fmla="*/ 19 h 49"/>
                <a:gd name="T22" fmla="*/ 32 w 35"/>
                <a:gd name="T23" fmla="*/ 18 h 49"/>
                <a:gd name="T24" fmla="*/ 34 w 35"/>
                <a:gd name="T25" fmla="*/ 21 h 49"/>
                <a:gd name="T26" fmla="*/ 34 w 35"/>
                <a:gd name="T27" fmla="*/ 27 h 49"/>
                <a:gd name="T28" fmla="*/ 32 w 35"/>
                <a:gd name="T29" fmla="*/ 29 h 49"/>
                <a:gd name="T30" fmla="*/ 31 w 35"/>
                <a:gd name="T31" fmla="*/ 29 h 49"/>
                <a:gd name="T32" fmla="*/ 30 w 35"/>
                <a:gd name="T33" fmla="*/ 35 h 49"/>
                <a:gd name="T34" fmla="*/ 28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9" y="47"/>
                    <a:pt x="9" y="44"/>
                  </a:cubicBezTo>
                  <a:cubicBezTo>
                    <a:pt x="9" y="40"/>
                    <a:pt x="8" y="41"/>
                    <a:pt x="8" y="41"/>
                  </a:cubicBezTo>
                  <a:cubicBezTo>
                    <a:pt x="8" y="41"/>
                    <a:pt x="7" y="39"/>
                    <a:pt x="6" y="36"/>
                  </a:cubicBezTo>
                  <a:cubicBezTo>
                    <a:pt x="5" y="33"/>
                    <a:pt x="4" y="30"/>
                    <a:pt x="4" y="30"/>
                  </a:cubicBezTo>
                  <a:cubicBezTo>
                    <a:pt x="4" y="30"/>
                    <a:pt x="3" y="32"/>
                    <a:pt x="3" y="31"/>
                  </a:cubicBezTo>
                  <a:cubicBezTo>
                    <a:pt x="2" y="29"/>
                    <a:pt x="2" y="26"/>
                    <a:pt x="1" y="24"/>
                  </a:cubicBezTo>
                  <a:cubicBezTo>
                    <a:pt x="0" y="22"/>
                    <a:pt x="1" y="20"/>
                    <a:pt x="2" y="20"/>
                  </a:cubicBezTo>
                  <a:cubicBezTo>
                    <a:pt x="3" y="19"/>
                    <a:pt x="4" y="21"/>
                    <a:pt x="4" y="18"/>
                  </a:cubicBezTo>
                  <a:cubicBezTo>
                    <a:pt x="4" y="14"/>
                    <a:pt x="2" y="2"/>
                    <a:pt x="18" y="1"/>
                  </a:cubicBezTo>
                  <a:cubicBezTo>
                    <a:pt x="35" y="0"/>
                    <a:pt x="31" y="18"/>
                    <a:pt x="31" y="19"/>
                  </a:cubicBezTo>
                  <a:cubicBezTo>
                    <a:pt x="31" y="20"/>
                    <a:pt x="32" y="19"/>
                    <a:pt x="32" y="18"/>
                  </a:cubicBezTo>
                  <a:cubicBezTo>
                    <a:pt x="33" y="17"/>
                    <a:pt x="34" y="19"/>
                    <a:pt x="34" y="21"/>
                  </a:cubicBezTo>
                  <a:cubicBezTo>
                    <a:pt x="34" y="23"/>
                    <a:pt x="34" y="26"/>
                    <a:pt x="34" y="27"/>
                  </a:cubicBezTo>
                  <a:cubicBezTo>
                    <a:pt x="33" y="28"/>
                    <a:pt x="32" y="29"/>
                    <a:pt x="32" y="29"/>
                  </a:cubicBezTo>
                  <a:cubicBezTo>
                    <a:pt x="32" y="28"/>
                    <a:pt x="31" y="27"/>
                    <a:pt x="31" y="29"/>
                  </a:cubicBezTo>
                  <a:cubicBezTo>
                    <a:pt x="31" y="30"/>
                    <a:pt x="30" y="33"/>
                    <a:pt x="30" y="35"/>
                  </a:cubicBezTo>
                  <a:cubicBezTo>
                    <a:pt x="29" y="37"/>
                    <a:pt x="28" y="39"/>
                    <a:pt x="28" y="39"/>
                  </a:cubicBezTo>
                  <a:cubicBezTo>
                    <a:pt x="28"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6"/>
            <p:cNvSpPr>
              <a:spLocks/>
            </p:cNvSpPr>
            <p:nvPr/>
          </p:nvSpPr>
          <p:spPr bwMode="auto">
            <a:xfrm>
              <a:off x="6264961" y="3582422"/>
              <a:ext cx="107973" cy="85858"/>
            </a:xfrm>
            <a:custGeom>
              <a:avLst/>
              <a:gdLst>
                <a:gd name="T0" fmla="*/ 26 w 35"/>
                <a:gd name="T1" fmla="*/ 9 h 28"/>
                <a:gd name="T2" fmla="*/ 16 w 35"/>
                <a:gd name="T3" fmla="*/ 14 h 28"/>
                <a:gd name="T4" fmla="*/ 7 w 35"/>
                <a:gd name="T5" fmla="*/ 17 h 28"/>
                <a:gd name="T6" fmla="*/ 8 w 35"/>
                <a:gd name="T7" fmla="*/ 14 h 28"/>
                <a:gd name="T8" fmla="*/ 11 w 35"/>
                <a:gd name="T9" fmla="*/ 12 h 28"/>
                <a:gd name="T10" fmla="*/ 7 w 35"/>
                <a:gd name="T11" fmla="*/ 15 h 28"/>
                <a:gd name="T12" fmla="*/ 6 w 35"/>
                <a:gd name="T13" fmla="*/ 24 h 28"/>
                <a:gd name="T14" fmla="*/ 5 w 35"/>
                <a:gd name="T15" fmla="*/ 28 h 28"/>
                <a:gd name="T16" fmla="*/ 3 w 35"/>
                <a:gd name="T17" fmla="*/ 22 h 28"/>
                <a:gd name="T18" fmla="*/ 1 w 35"/>
                <a:gd name="T19" fmla="*/ 22 h 28"/>
                <a:gd name="T20" fmla="*/ 2 w 35"/>
                <a:gd name="T21" fmla="*/ 20 h 28"/>
                <a:gd name="T22" fmla="*/ 3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30 w 35"/>
                <a:gd name="T35" fmla="*/ 3 h 28"/>
                <a:gd name="T36" fmla="*/ 35 w 35"/>
                <a:gd name="T37" fmla="*/ 13 h 28"/>
                <a:gd name="T38" fmla="*/ 35 w 35"/>
                <a:gd name="T39" fmla="*/ 19 h 28"/>
                <a:gd name="T40" fmla="*/ 34 w 35"/>
                <a:gd name="T41" fmla="*/ 18 h 28"/>
                <a:gd name="T42" fmla="*/ 33 w 35"/>
                <a:gd name="T43" fmla="*/ 23 h 28"/>
                <a:gd name="T44" fmla="*/ 33 w 35"/>
                <a:gd name="T45" fmla="*/ 25 h 28"/>
                <a:gd name="T46" fmla="*/ 31 w 35"/>
                <a:gd name="T47" fmla="*/ 21 h 28"/>
                <a:gd name="T48" fmla="*/ 31 w 35"/>
                <a:gd name="T49" fmla="*/ 14 h 28"/>
                <a:gd name="T50" fmla="*/ 30 w 35"/>
                <a:gd name="T51" fmla="*/ 17 h 28"/>
                <a:gd name="T52" fmla="*/ 30 w 35"/>
                <a:gd name="T53" fmla="*/ 21 h 28"/>
                <a:gd name="T54" fmla="*/ 29 w 35"/>
                <a:gd name="T55" fmla="*/ 16 h 28"/>
                <a:gd name="T56" fmla="*/ 30 w 35"/>
                <a:gd name="T57" fmla="*/ 8 h 28"/>
                <a:gd name="T58" fmla="*/ 25 w 35"/>
                <a:gd name="T59" fmla="*/ 12 h 28"/>
                <a:gd name="T60" fmla="*/ 22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6" y="14"/>
                  </a:cubicBezTo>
                  <a:cubicBezTo>
                    <a:pt x="9" y="16"/>
                    <a:pt x="7" y="17"/>
                    <a:pt x="7" y="17"/>
                  </a:cubicBezTo>
                  <a:cubicBezTo>
                    <a:pt x="7" y="17"/>
                    <a:pt x="7" y="16"/>
                    <a:pt x="8" y="14"/>
                  </a:cubicBezTo>
                  <a:cubicBezTo>
                    <a:pt x="9" y="12"/>
                    <a:pt x="11" y="12"/>
                    <a:pt x="11" y="12"/>
                  </a:cubicBezTo>
                  <a:cubicBezTo>
                    <a:pt x="11" y="12"/>
                    <a:pt x="8" y="12"/>
                    <a:pt x="7" y="15"/>
                  </a:cubicBezTo>
                  <a:cubicBezTo>
                    <a:pt x="6" y="18"/>
                    <a:pt x="7" y="20"/>
                    <a:pt x="6" y="24"/>
                  </a:cubicBezTo>
                  <a:cubicBezTo>
                    <a:pt x="6" y="26"/>
                    <a:pt x="5" y="28"/>
                    <a:pt x="5" y="28"/>
                  </a:cubicBezTo>
                  <a:cubicBezTo>
                    <a:pt x="5" y="28"/>
                    <a:pt x="5" y="22"/>
                    <a:pt x="3" y="22"/>
                  </a:cubicBezTo>
                  <a:cubicBezTo>
                    <a:pt x="1" y="21"/>
                    <a:pt x="1" y="22"/>
                    <a:pt x="1" y="22"/>
                  </a:cubicBezTo>
                  <a:cubicBezTo>
                    <a:pt x="1" y="22"/>
                    <a:pt x="1" y="20"/>
                    <a:pt x="2" y="20"/>
                  </a:cubicBezTo>
                  <a:cubicBezTo>
                    <a:pt x="3"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30" y="3"/>
                  </a:cubicBezTo>
                  <a:cubicBezTo>
                    <a:pt x="33" y="5"/>
                    <a:pt x="35" y="9"/>
                    <a:pt x="35" y="13"/>
                  </a:cubicBezTo>
                  <a:cubicBezTo>
                    <a:pt x="34" y="17"/>
                    <a:pt x="35" y="19"/>
                    <a:pt x="35" y="19"/>
                  </a:cubicBezTo>
                  <a:cubicBezTo>
                    <a:pt x="34" y="18"/>
                    <a:pt x="34" y="18"/>
                    <a:pt x="34" y="18"/>
                  </a:cubicBezTo>
                  <a:cubicBezTo>
                    <a:pt x="34" y="18"/>
                    <a:pt x="33" y="22"/>
                    <a:pt x="33" y="23"/>
                  </a:cubicBezTo>
                  <a:cubicBezTo>
                    <a:pt x="32" y="24"/>
                    <a:pt x="33" y="25"/>
                    <a:pt x="33" y="25"/>
                  </a:cubicBezTo>
                  <a:cubicBezTo>
                    <a:pt x="33" y="25"/>
                    <a:pt x="31" y="23"/>
                    <a:pt x="31" y="21"/>
                  </a:cubicBezTo>
                  <a:cubicBezTo>
                    <a:pt x="31" y="18"/>
                    <a:pt x="31" y="14"/>
                    <a:pt x="31" y="14"/>
                  </a:cubicBezTo>
                  <a:cubicBezTo>
                    <a:pt x="31" y="14"/>
                    <a:pt x="30" y="16"/>
                    <a:pt x="30" y="17"/>
                  </a:cubicBezTo>
                  <a:cubicBezTo>
                    <a:pt x="30" y="19"/>
                    <a:pt x="30" y="21"/>
                    <a:pt x="30" y="21"/>
                  </a:cubicBezTo>
                  <a:cubicBezTo>
                    <a:pt x="30" y="21"/>
                    <a:pt x="29" y="19"/>
                    <a:pt x="29" y="16"/>
                  </a:cubicBezTo>
                  <a:cubicBezTo>
                    <a:pt x="28" y="12"/>
                    <a:pt x="30" y="8"/>
                    <a:pt x="30" y="8"/>
                  </a:cubicBezTo>
                  <a:cubicBezTo>
                    <a:pt x="30" y="8"/>
                    <a:pt x="28" y="10"/>
                    <a:pt x="25" y="12"/>
                  </a:cubicBezTo>
                  <a:cubicBezTo>
                    <a:pt x="24" y="13"/>
                    <a:pt x="22" y="13"/>
                    <a:pt x="22" y="13"/>
                  </a:cubicBezTo>
                  <a:cubicBezTo>
                    <a:pt x="22" y="13"/>
                    <a:pt x="23" y="12"/>
                    <a:pt x="24" y="11"/>
                  </a:cubicBezTo>
                  <a:cubicBezTo>
                    <a:pt x="25" y="10"/>
                    <a:pt x="26" y="9"/>
                    <a:pt x="26" y="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27"/>
            <p:cNvSpPr>
              <a:spLocks/>
            </p:cNvSpPr>
            <p:nvPr/>
          </p:nvSpPr>
          <p:spPr bwMode="auto">
            <a:xfrm>
              <a:off x="6167395" y="3735925"/>
              <a:ext cx="307007" cy="868987"/>
            </a:xfrm>
            <a:custGeom>
              <a:avLst/>
              <a:gdLst>
                <a:gd name="T0" fmla="*/ 97 w 100"/>
                <a:gd name="T1" fmla="*/ 59 h 283"/>
                <a:gd name="T2" fmla="*/ 97 w 100"/>
                <a:gd name="T3" fmla="*/ 11 h 283"/>
                <a:gd name="T4" fmla="*/ 80 w 100"/>
                <a:gd name="T5" fmla="*/ 6 h 283"/>
                <a:gd name="T6" fmla="*/ 63 w 100"/>
                <a:gd name="T7" fmla="*/ 0 h 283"/>
                <a:gd name="T8" fmla="*/ 60 w 100"/>
                <a:gd name="T9" fmla="*/ 25 h 283"/>
                <a:gd name="T10" fmla="*/ 54 w 100"/>
                <a:gd name="T11" fmla="*/ 28 h 283"/>
                <a:gd name="T12" fmla="*/ 54 w 100"/>
                <a:gd name="T13" fmla="*/ 18 h 283"/>
                <a:gd name="T14" fmla="*/ 47 w 100"/>
                <a:gd name="T15" fmla="*/ 19 h 283"/>
                <a:gd name="T16" fmla="*/ 50 w 100"/>
                <a:gd name="T17" fmla="*/ 22 h 283"/>
                <a:gd name="T18" fmla="*/ 45 w 100"/>
                <a:gd name="T19" fmla="*/ 32 h 283"/>
                <a:gd name="T20" fmla="*/ 34 w 100"/>
                <a:gd name="T21" fmla="*/ 3 h 283"/>
                <a:gd name="T22" fmla="*/ 34 w 100"/>
                <a:gd name="T23" fmla="*/ 1 h 283"/>
                <a:gd name="T24" fmla="*/ 23 w 100"/>
                <a:gd name="T25" fmla="*/ 5 h 283"/>
                <a:gd name="T26" fmla="*/ 11 w 100"/>
                <a:gd name="T27" fmla="*/ 8 h 283"/>
                <a:gd name="T28" fmla="*/ 6 w 100"/>
                <a:gd name="T29" fmla="*/ 24 h 283"/>
                <a:gd name="T30" fmla="*/ 10 w 100"/>
                <a:gd name="T31" fmla="*/ 101 h 283"/>
                <a:gd name="T32" fmla="*/ 13 w 100"/>
                <a:gd name="T33" fmla="*/ 124 h 283"/>
                <a:gd name="T34" fmla="*/ 18 w 100"/>
                <a:gd name="T35" fmla="*/ 158 h 283"/>
                <a:gd name="T36" fmla="*/ 20 w 100"/>
                <a:gd name="T37" fmla="*/ 247 h 283"/>
                <a:gd name="T38" fmla="*/ 21 w 100"/>
                <a:gd name="T39" fmla="*/ 264 h 283"/>
                <a:gd name="T40" fmla="*/ 20 w 100"/>
                <a:gd name="T41" fmla="*/ 270 h 283"/>
                <a:gd name="T42" fmla="*/ 13 w 100"/>
                <a:gd name="T43" fmla="*/ 275 h 283"/>
                <a:gd name="T44" fmla="*/ 1 w 100"/>
                <a:gd name="T45" fmla="*/ 279 h 283"/>
                <a:gd name="T46" fmla="*/ 0 w 100"/>
                <a:gd name="T47" fmla="*/ 280 h 283"/>
                <a:gd name="T48" fmla="*/ 35 w 100"/>
                <a:gd name="T49" fmla="*/ 278 h 283"/>
                <a:gd name="T50" fmla="*/ 48 w 100"/>
                <a:gd name="T51" fmla="*/ 279 h 283"/>
                <a:gd name="T52" fmla="*/ 47 w 100"/>
                <a:gd name="T53" fmla="*/ 274 h 283"/>
                <a:gd name="T54" fmla="*/ 42 w 100"/>
                <a:gd name="T55" fmla="*/ 229 h 283"/>
                <a:gd name="T56" fmla="*/ 52 w 100"/>
                <a:gd name="T57" fmla="*/ 158 h 283"/>
                <a:gd name="T58" fmla="*/ 58 w 100"/>
                <a:gd name="T59" fmla="*/ 222 h 283"/>
                <a:gd name="T60" fmla="*/ 65 w 100"/>
                <a:gd name="T61" fmla="*/ 268 h 283"/>
                <a:gd name="T62" fmla="*/ 65 w 100"/>
                <a:gd name="T63" fmla="*/ 272 h 283"/>
                <a:gd name="T64" fmla="*/ 67 w 100"/>
                <a:gd name="T65" fmla="*/ 273 h 283"/>
                <a:gd name="T66" fmla="*/ 66 w 100"/>
                <a:gd name="T67" fmla="*/ 278 h 283"/>
                <a:gd name="T68" fmla="*/ 66 w 100"/>
                <a:gd name="T69" fmla="*/ 282 h 283"/>
                <a:gd name="T70" fmla="*/ 86 w 100"/>
                <a:gd name="T71" fmla="*/ 282 h 283"/>
                <a:gd name="T72" fmla="*/ 85 w 100"/>
                <a:gd name="T73" fmla="*/ 279 h 283"/>
                <a:gd name="T74" fmla="*/ 84 w 100"/>
                <a:gd name="T75" fmla="*/ 267 h 283"/>
                <a:gd name="T76" fmla="*/ 84 w 100"/>
                <a:gd name="T77" fmla="*/ 258 h 283"/>
                <a:gd name="T78" fmla="*/ 84 w 100"/>
                <a:gd name="T79" fmla="*/ 195 h 283"/>
                <a:gd name="T80" fmla="*/ 85 w 100"/>
                <a:gd name="T81" fmla="*/ 132 h 283"/>
                <a:gd name="T82" fmla="*/ 89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8" y="26"/>
                    <a:pt x="98" y="26"/>
                  </a:cubicBezTo>
                  <a:cubicBezTo>
                    <a:pt x="97" y="20"/>
                    <a:pt x="97" y="12"/>
                    <a:pt x="97" y="11"/>
                  </a:cubicBezTo>
                  <a:cubicBezTo>
                    <a:pt x="96" y="10"/>
                    <a:pt x="89" y="7"/>
                    <a:pt x="89" y="7"/>
                  </a:cubicBezTo>
                  <a:cubicBezTo>
                    <a:pt x="89" y="7"/>
                    <a:pt x="83" y="8"/>
                    <a:pt x="80" y="6"/>
                  </a:cubicBezTo>
                  <a:cubicBezTo>
                    <a:pt x="77" y="3"/>
                    <a:pt x="72" y="2"/>
                    <a:pt x="70" y="2"/>
                  </a:cubicBezTo>
                  <a:cubicBezTo>
                    <a:pt x="69" y="1"/>
                    <a:pt x="63" y="0"/>
                    <a:pt x="63" y="0"/>
                  </a:cubicBezTo>
                  <a:cubicBezTo>
                    <a:pt x="63" y="0"/>
                    <a:pt x="67" y="1"/>
                    <a:pt x="67" y="7"/>
                  </a:cubicBezTo>
                  <a:cubicBezTo>
                    <a:pt x="66" y="12"/>
                    <a:pt x="61" y="23"/>
                    <a:pt x="60" y="25"/>
                  </a:cubicBezTo>
                  <a:cubicBezTo>
                    <a:pt x="59" y="27"/>
                    <a:pt x="54" y="33"/>
                    <a:pt x="54" y="33"/>
                  </a:cubicBezTo>
                  <a:cubicBezTo>
                    <a:pt x="54" y="33"/>
                    <a:pt x="54" y="31"/>
                    <a:pt x="54" y="28"/>
                  </a:cubicBezTo>
                  <a:cubicBezTo>
                    <a:pt x="53" y="25"/>
                    <a:pt x="53" y="21"/>
                    <a:pt x="53" y="21"/>
                  </a:cubicBezTo>
                  <a:cubicBezTo>
                    <a:pt x="53" y="21"/>
                    <a:pt x="54" y="19"/>
                    <a:pt x="54" y="18"/>
                  </a:cubicBezTo>
                  <a:cubicBezTo>
                    <a:pt x="54" y="18"/>
                    <a:pt x="52" y="12"/>
                    <a:pt x="51" y="13"/>
                  </a:cubicBezTo>
                  <a:cubicBezTo>
                    <a:pt x="50" y="13"/>
                    <a:pt x="47" y="18"/>
                    <a:pt x="47" y="19"/>
                  </a:cubicBezTo>
                  <a:cubicBezTo>
                    <a:pt x="47" y="20"/>
                    <a:pt x="48" y="22"/>
                    <a:pt x="48" y="22"/>
                  </a:cubicBezTo>
                  <a:cubicBezTo>
                    <a:pt x="50" y="22"/>
                    <a:pt x="50" y="22"/>
                    <a:pt x="50" y="22"/>
                  </a:cubicBezTo>
                  <a:cubicBezTo>
                    <a:pt x="50" y="22"/>
                    <a:pt x="49" y="23"/>
                    <a:pt x="48" y="23"/>
                  </a:cubicBezTo>
                  <a:cubicBezTo>
                    <a:pt x="48" y="24"/>
                    <a:pt x="45" y="32"/>
                    <a:pt x="45" y="32"/>
                  </a:cubicBezTo>
                  <a:cubicBezTo>
                    <a:pt x="45" y="32"/>
                    <a:pt x="42" y="25"/>
                    <a:pt x="40" y="18"/>
                  </a:cubicBezTo>
                  <a:cubicBezTo>
                    <a:pt x="38" y="11"/>
                    <a:pt x="34" y="4"/>
                    <a:pt x="34" y="3"/>
                  </a:cubicBezTo>
                  <a:cubicBezTo>
                    <a:pt x="35" y="3"/>
                    <a:pt x="37" y="3"/>
                    <a:pt x="37" y="3"/>
                  </a:cubicBezTo>
                  <a:cubicBezTo>
                    <a:pt x="37" y="3"/>
                    <a:pt x="36" y="0"/>
                    <a:pt x="34" y="1"/>
                  </a:cubicBezTo>
                  <a:cubicBezTo>
                    <a:pt x="33" y="1"/>
                    <a:pt x="28" y="3"/>
                    <a:pt x="26" y="4"/>
                  </a:cubicBezTo>
                  <a:cubicBezTo>
                    <a:pt x="25" y="4"/>
                    <a:pt x="23" y="5"/>
                    <a:pt x="23" y="5"/>
                  </a:cubicBezTo>
                  <a:cubicBezTo>
                    <a:pt x="14" y="8"/>
                    <a:pt x="14" y="8"/>
                    <a:pt x="14" y="8"/>
                  </a:cubicBezTo>
                  <a:cubicBezTo>
                    <a:pt x="14" y="8"/>
                    <a:pt x="12" y="8"/>
                    <a:pt x="11" y="8"/>
                  </a:cubicBezTo>
                  <a:cubicBezTo>
                    <a:pt x="8" y="10"/>
                    <a:pt x="9" y="14"/>
                    <a:pt x="8" y="17"/>
                  </a:cubicBezTo>
                  <a:cubicBezTo>
                    <a:pt x="8" y="20"/>
                    <a:pt x="7" y="21"/>
                    <a:pt x="6" y="24"/>
                  </a:cubicBezTo>
                  <a:cubicBezTo>
                    <a:pt x="6" y="27"/>
                    <a:pt x="11" y="52"/>
                    <a:pt x="9" y="64"/>
                  </a:cubicBezTo>
                  <a:cubicBezTo>
                    <a:pt x="8" y="75"/>
                    <a:pt x="11" y="96"/>
                    <a:pt x="10" y="101"/>
                  </a:cubicBezTo>
                  <a:cubicBezTo>
                    <a:pt x="9" y="106"/>
                    <a:pt x="10" y="120"/>
                    <a:pt x="11" y="122"/>
                  </a:cubicBezTo>
                  <a:cubicBezTo>
                    <a:pt x="11" y="124"/>
                    <a:pt x="13" y="124"/>
                    <a:pt x="13" y="124"/>
                  </a:cubicBezTo>
                  <a:cubicBezTo>
                    <a:pt x="16" y="125"/>
                    <a:pt x="16" y="125"/>
                    <a:pt x="16" y="125"/>
                  </a:cubicBezTo>
                  <a:cubicBezTo>
                    <a:pt x="16" y="125"/>
                    <a:pt x="17" y="148"/>
                    <a:pt x="18" y="158"/>
                  </a:cubicBezTo>
                  <a:cubicBezTo>
                    <a:pt x="19" y="168"/>
                    <a:pt x="19" y="185"/>
                    <a:pt x="20" y="192"/>
                  </a:cubicBezTo>
                  <a:cubicBezTo>
                    <a:pt x="21" y="199"/>
                    <a:pt x="20" y="241"/>
                    <a:pt x="20" y="247"/>
                  </a:cubicBezTo>
                  <a:cubicBezTo>
                    <a:pt x="20" y="252"/>
                    <a:pt x="21" y="256"/>
                    <a:pt x="22" y="257"/>
                  </a:cubicBezTo>
                  <a:cubicBezTo>
                    <a:pt x="24" y="259"/>
                    <a:pt x="19" y="262"/>
                    <a:pt x="21" y="264"/>
                  </a:cubicBezTo>
                  <a:cubicBezTo>
                    <a:pt x="22" y="265"/>
                    <a:pt x="22" y="268"/>
                    <a:pt x="22" y="269"/>
                  </a:cubicBezTo>
                  <a:cubicBezTo>
                    <a:pt x="21" y="269"/>
                    <a:pt x="20" y="270"/>
                    <a:pt x="20" y="270"/>
                  </a:cubicBezTo>
                  <a:cubicBezTo>
                    <a:pt x="21" y="271"/>
                    <a:pt x="21" y="271"/>
                    <a:pt x="21" y="271"/>
                  </a:cubicBezTo>
                  <a:cubicBezTo>
                    <a:pt x="21" y="271"/>
                    <a:pt x="16" y="274"/>
                    <a:pt x="13" y="275"/>
                  </a:cubicBezTo>
                  <a:cubicBezTo>
                    <a:pt x="10" y="276"/>
                    <a:pt x="3" y="275"/>
                    <a:pt x="2" y="276"/>
                  </a:cubicBezTo>
                  <a:cubicBezTo>
                    <a:pt x="1" y="276"/>
                    <a:pt x="1" y="279"/>
                    <a:pt x="1" y="279"/>
                  </a:cubicBezTo>
                  <a:cubicBezTo>
                    <a:pt x="0" y="279"/>
                    <a:pt x="0" y="279"/>
                    <a:pt x="0" y="279"/>
                  </a:cubicBezTo>
                  <a:cubicBezTo>
                    <a:pt x="0" y="280"/>
                    <a:pt x="0" y="280"/>
                    <a:pt x="0" y="280"/>
                  </a:cubicBezTo>
                  <a:cubicBezTo>
                    <a:pt x="0" y="280"/>
                    <a:pt x="6" y="282"/>
                    <a:pt x="16" y="282"/>
                  </a:cubicBezTo>
                  <a:cubicBezTo>
                    <a:pt x="26" y="281"/>
                    <a:pt x="35" y="278"/>
                    <a:pt x="35" y="278"/>
                  </a:cubicBezTo>
                  <a:cubicBezTo>
                    <a:pt x="35" y="281"/>
                    <a:pt x="35" y="281"/>
                    <a:pt x="35" y="281"/>
                  </a:cubicBezTo>
                  <a:cubicBezTo>
                    <a:pt x="48" y="279"/>
                    <a:pt x="48" y="279"/>
                    <a:pt x="48" y="279"/>
                  </a:cubicBezTo>
                  <a:cubicBezTo>
                    <a:pt x="48" y="276"/>
                    <a:pt x="48" y="276"/>
                    <a:pt x="48" y="276"/>
                  </a:cubicBezTo>
                  <a:cubicBezTo>
                    <a:pt x="48" y="276"/>
                    <a:pt x="47" y="275"/>
                    <a:pt x="47" y="274"/>
                  </a:cubicBezTo>
                  <a:cubicBezTo>
                    <a:pt x="47" y="273"/>
                    <a:pt x="47" y="267"/>
                    <a:pt x="46" y="264"/>
                  </a:cubicBezTo>
                  <a:cubicBezTo>
                    <a:pt x="46" y="260"/>
                    <a:pt x="42" y="234"/>
                    <a:pt x="42" y="229"/>
                  </a:cubicBezTo>
                  <a:cubicBezTo>
                    <a:pt x="42" y="224"/>
                    <a:pt x="49" y="187"/>
                    <a:pt x="49" y="183"/>
                  </a:cubicBezTo>
                  <a:cubicBezTo>
                    <a:pt x="49" y="179"/>
                    <a:pt x="52" y="158"/>
                    <a:pt x="52" y="158"/>
                  </a:cubicBezTo>
                  <a:cubicBezTo>
                    <a:pt x="52" y="158"/>
                    <a:pt x="55" y="173"/>
                    <a:pt x="56" y="181"/>
                  </a:cubicBezTo>
                  <a:cubicBezTo>
                    <a:pt x="57" y="190"/>
                    <a:pt x="56" y="211"/>
                    <a:pt x="58" y="222"/>
                  </a:cubicBezTo>
                  <a:cubicBezTo>
                    <a:pt x="59" y="232"/>
                    <a:pt x="62" y="256"/>
                    <a:pt x="62" y="260"/>
                  </a:cubicBezTo>
                  <a:cubicBezTo>
                    <a:pt x="62" y="263"/>
                    <a:pt x="63" y="268"/>
                    <a:pt x="65" y="268"/>
                  </a:cubicBezTo>
                  <a:cubicBezTo>
                    <a:pt x="67" y="269"/>
                    <a:pt x="64" y="271"/>
                    <a:pt x="65" y="272"/>
                  </a:cubicBezTo>
                  <a:cubicBezTo>
                    <a:pt x="65" y="272"/>
                    <a:pt x="65" y="272"/>
                    <a:pt x="65" y="272"/>
                  </a:cubicBezTo>
                  <a:cubicBezTo>
                    <a:pt x="66" y="272"/>
                    <a:pt x="66" y="272"/>
                    <a:pt x="66" y="272"/>
                  </a:cubicBezTo>
                  <a:cubicBezTo>
                    <a:pt x="67" y="273"/>
                    <a:pt x="67" y="273"/>
                    <a:pt x="67" y="273"/>
                  </a:cubicBezTo>
                  <a:cubicBezTo>
                    <a:pt x="67" y="274"/>
                    <a:pt x="67" y="274"/>
                    <a:pt x="67" y="274"/>
                  </a:cubicBezTo>
                  <a:cubicBezTo>
                    <a:pt x="66" y="278"/>
                    <a:pt x="66" y="278"/>
                    <a:pt x="66" y="278"/>
                  </a:cubicBezTo>
                  <a:cubicBezTo>
                    <a:pt x="66" y="279"/>
                    <a:pt x="66" y="279"/>
                    <a:pt x="66" y="279"/>
                  </a:cubicBezTo>
                  <a:cubicBezTo>
                    <a:pt x="66" y="282"/>
                    <a:pt x="66" y="282"/>
                    <a:pt x="66" y="282"/>
                  </a:cubicBezTo>
                  <a:cubicBezTo>
                    <a:pt x="66" y="282"/>
                    <a:pt x="70" y="283"/>
                    <a:pt x="75" y="283"/>
                  </a:cubicBezTo>
                  <a:cubicBezTo>
                    <a:pt x="81" y="283"/>
                    <a:pt x="83" y="283"/>
                    <a:pt x="86" y="282"/>
                  </a:cubicBezTo>
                  <a:cubicBezTo>
                    <a:pt x="86" y="279"/>
                    <a:pt x="86" y="279"/>
                    <a:pt x="86" y="279"/>
                  </a:cubicBezTo>
                  <a:cubicBezTo>
                    <a:pt x="85" y="279"/>
                    <a:pt x="85" y="279"/>
                    <a:pt x="85" y="279"/>
                  </a:cubicBezTo>
                  <a:cubicBezTo>
                    <a:pt x="82" y="270"/>
                    <a:pt x="82" y="270"/>
                    <a:pt x="82" y="270"/>
                  </a:cubicBezTo>
                  <a:cubicBezTo>
                    <a:pt x="82" y="270"/>
                    <a:pt x="84" y="270"/>
                    <a:pt x="84" y="267"/>
                  </a:cubicBezTo>
                  <a:cubicBezTo>
                    <a:pt x="84" y="264"/>
                    <a:pt x="84" y="262"/>
                    <a:pt x="84" y="262"/>
                  </a:cubicBezTo>
                  <a:cubicBezTo>
                    <a:pt x="84" y="262"/>
                    <a:pt x="83" y="261"/>
                    <a:pt x="84" y="258"/>
                  </a:cubicBezTo>
                  <a:cubicBezTo>
                    <a:pt x="84" y="256"/>
                    <a:pt x="84" y="261"/>
                    <a:pt x="84" y="249"/>
                  </a:cubicBezTo>
                  <a:cubicBezTo>
                    <a:pt x="85" y="238"/>
                    <a:pt x="86" y="203"/>
                    <a:pt x="84" y="195"/>
                  </a:cubicBezTo>
                  <a:cubicBezTo>
                    <a:pt x="83" y="186"/>
                    <a:pt x="85" y="169"/>
                    <a:pt x="84" y="161"/>
                  </a:cubicBezTo>
                  <a:cubicBezTo>
                    <a:pt x="84" y="155"/>
                    <a:pt x="85" y="141"/>
                    <a:pt x="85" y="132"/>
                  </a:cubicBezTo>
                  <a:cubicBezTo>
                    <a:pt x="85" y="132"/>
                    <a:pt x="85" y="132"/>
                    <a:pt x="85" y="132"/>
                  </a:cubicBezTo>
                  <a:cubicBezTo>
                    <a:pt x="85" y="132"/>
                    <a:pt x="86" y="130"/>
                    <a:pt x="89" y="127"/>
                  </a:cubicBezTo>
                  <a:cubicBezTo>
                    <a:pt x="89" y="127"/>
                    <a:pt x="89" y="120"/>
                    <a:pt x="89" y="119"/>
                  </a:cubicBezTo>
                  <a:cubicBezTo>
                    <a:pt x="90" y="117"/>
                    <a:pt x="98" y="91"/>
                    <a:pt x="99" y="88"/>
                  </a:cubicBezTo>
                  <a:cubicBezTo>
                    <a:pt x="100"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4" name="组合 53"/>
          <p:cNvGrpSpPr/>
          <p:nvPr/>
        </p:nvGrpSpPr>
        <p:grpSpPr>
          <a:xfrm>
            <a:off x="4895505" y="2686816"/>
            <a:ext cx="231172" cy="766868"/>
            <a:chOff x="6529039" y="3582422"/>
            <a:chExt cx="308309" cy="1022490"/>
          </a:xfrm>
          <a:solidFill>
            <a:schemeClr val="tx2">
              <a:lumMod val="75000"/>
            </a:schemeClr>
          </a:solidFill>
        </p:grpSpPr>
        <p:sp>
          <p:nvSpPr>
            <p:cNvPr id="23" name="Freeform 28"/>
            <p:cNvSpPr>
              <a:spLocks/>
            </p:cNvSpPr>
            <p:nvPr/>
          </p:nvSpPr>
          <p:spPr bwMode="auto">
            <a:xfrm>
              <a:off x="6630508" y="3588926"/>
              <a:ext cx="107973" cy="149601"/>
            </a:xfrm>
            <a:custGeom>
              <a:avLst/>
              <a:gdLst>
                <a:gd name="T0" fmla="*/ 19 w 35"/>
                <a:gd name="T1" fmla="*/ 49 h 49"/>
                <a:gd name="T2" fmla="*/ 9 w 35"/>
                <a:gd name="T3" fmla="*/ 44 h 49"/>
                <a:gd name="T4" fmla="*/ 9 w 35"/>
                <a:gd name="T5" fmla="*/ 41 h 49"/>
                <a:gd name="T6" fmla="*/ 6 w 35"/>
                <a:gd name="T7" fmla="*/ 36 h 49"/>
                <a:gd name="T8" fmla="*/ 5 w 35"/>
                <a:gd name="T9" fmla="*/ 30 h 49"/>
                <a:gd name="T10" fmla="*/ 3 w 35"/>
                <a:gd name="T11" fmla="*/ 31 h 49"/>
                <a:gd name="T12" fmla="*/ 1 w 35"/>
                <a:gd name="T13" fmla="*/ 24 h 49"/>
                <a:gd name="T14" fmla="*/ 2 w 35"/>
                <a:gd name="T15" fmla="*/ 20 h 49"/>
                <a:gd name="T16" fmla="*/ 4 w 35"/>
                <a:gd name="T17" fmla="*/ 18 h 49"/>
                <a:gd name="T18" fmla="*/ 18 w 35"/>
                <a:gd name="T19" fmla="*/ 1 h 49"/>
                <a:gd name="T20" fmla="*/ 32 w 35"/>
                <a:gd name="T21" fmla="*/ 19 h 49"/>
                <a:gd name="T22" fmla="*/ 33 w 35"/>
                <a:gd name="T23" fmla="*/ 18 h 49"/>
                <a:gd name="T24" fmla="*/ 34 w 35"/>
                <a:gd name="T25" fmla="*/ 21 h 49"/>
                <a:gd name="T26" fmla="*/ 34 w 35"/>
                <a:gd name="T27" fmla="*/ 27 h 49"/>
                <a:gd name="T28" fmla="*/ 32 w 35"/>
                <a:gd name="T29" fmla="*/ 29 h 49"/>
                <a:gd name="T30" fmla="*/ 31 w 35"/>
                <a:gd name="T31" fmla="*/ 29 h 49"/>
                <a:gd name="T32" fmla="*/ 30 w 35"/>
                <a:gd name="T33" fmla="*/ 35 h 49"/>
                <a:gd name="T34" fmla="*/ 28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9" y="47"/>
                    <a:pt x="9" y="44"/>
                  </a:cubicBezTo>
                  <a:cubicBezTo>
                    <a:pt x="9" y="40"/>
                    <a:pt x="9" y="41"/>
                    <a:pt x="9" y="41"/>
                  </a:cubicBezTo>
                  <a:cubicBezTo>
                    <a:pt x="9" y="41"/>
                    <a:pt x="7" y="39"/>
                    <a:pt x="6" y="36"/>
                  </a:cubicBezTo>
                  <a:cubicBezTo>
                    <a:pt x="5" y="33"/>
                    <a:pt x="5" y="30"/>
                    <a:pt x="5" y="30"/>
                  </a:cubicBezTo>
                  <a:cubicBezTo>
                    <a:pt x="5" y="30"/>
                    <a:pt x="4" y="32"/>
                    <a:pt x="3" y="31"/>
                  </a:cubicBezTo>
                  <a:cubicBezTo>
                    <a:pt x="2" y="29"/>
                    <a:pt x="2" y="26"/>
                    <a:pt x="1" y="24"/>
                  </a:cubicBezTo>
                  <a:cubicBezTo>
                    <a:pt x="0" y="22"/>
                    <a:pt x="1" y="20"/>
                    <a:pt x="2" y="20"/>
                  </a:cubicBezTo>
                  <a:cubicBezTo>
                    <a:pt x="3" y="19"/>
                    <a:pt x="5" y="21"/>
                    <a:pt x="4" y="18"/>
                  </a:cubicBezTo>
                  <a:cubicBezTo>
                    <a:pt x="4" y="14"/>
                    <a:pt x="2" y="2"/>
                    <a:pt x="18" y="1"/>
                  </a:cubicBezTo>
                  <a:cubicBezTo>
                    <a:pt x="35" y="0"/>
                    <a:pt x="32" y="18"/>
                    <a:pt x="32" y="19"/>
                  </a:cubicBezTo>
                  <a:cubicBezTo>
                    <a:pt x="31" y="20"/>
                    <a:pt x="32" y="19"/>
                    <a:pt x="33" y="18"/>
                  </a:cubicBezTo>
                  <a:cubicBezTo>
                    <a:pt x="33" y="17"/>
                    <a:pt x="34" y="19"/>
                    <a:pt x="34" y="21"/>
                  </a:cubicBezTo>
                  <a:cubicBezTo>
                    <a:pt x="34" y="23"/>
                    <a:pt x="34" y="26"/>
                    <a:pt x="34" y="27"/>
                  </a:cubicBezTo>
                  <a:cubicBezTo>
                    <a:pt x="33" y="28"/>
                    <a:pt x="32" y="29"/>
                    <a:pt x="32" y="29"/>
                  </a:cubicBezTo>
                  <a:cubicBezTo>
                    <a:pt x="32" y="28"/>
                    <a:pt x="31" y="27"/>
                    <a:pt x="31" y="29"/>
                  </a:cubicBezTo>
                  <a:cubicBezTo>
                    <a:pt x="31" y="30"/>
                    <a:pt x="30" y="33"/>
                    <a:pt x="30" y="35"/>
                  </a:cubicBezTo>
                  <a:cubicBezTo>
                    <a:pt x="29" y="37"/>
                    <a:pt x="28" y="39"/>
                    <a:pt x="28" y="39"/>
                  </a:cubicBezTo>
                  <a:cubicBezTo>
                    <a:pt x="28"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9"/>
            <p:cNvSpPr>
              <a:spLocks/>
            </p:cNvSpPr>
            <p:nvPr/>
          </p:nvSpPr>
          <p:spPr bwMode="auto">
            <a:xfrm>
              <a:off x="6627906" y="3582422"/>
              <a:ext cx="110575" cy="85858"/>
            </a:xfrm>
            <a:custGeom>
              <a:avLst/>
              <a:gdLst>
                <a:gd name="T0" fmla="*/ 26 w 36"/>
                <a:gd name="T1" fmla="*/ 9 h 28"/>
                <a:gd name="T2" fmla="*/ 16 w 36"/>
                <a:gd name="T3" fmla="*/ 14 h 28"/>
                <a:gd name="T4" fmla="*/ 7 w 36"/>
                <a:gd name="T5" fmla="*/ 17 h 28"/>
                <a:gd name="T6" fmla="*/ 8 w 36"/>
                <a:gd name="T7" fmla="*/ 14 h 28"/>
                <a:gd name="T8" fmla="*/ 11 w 36"/>
                <a:gd name="T9" fmla="*/ 12 h 28"/>
                <a:gd name="T10" fmla="*/ 7 w 36"/>
                <a:gd name="T11" fmla="*/ 15 h 28"/>
                <a:gd name="T12" fmla="*/ 6 w 36"/>
                <a:gd name="T13" fmla="*/ 24 h 28"/>
                <a:gd name="T14" fmla="*/ 5 w 36"/>
                <a:gd name="T15" fmla="*/ 28 h 28"/>
                <a:gd name="T16" fmla="*/ 3 w 36"/>
                <a:gd name="T17" fmla="*/ 22 h 28"/>
                <a:gd name="T18" fmla="*/ 1 w 36"/>
                <a:gd name="T19" fmla="*/ 22 h 28"/>
                <a:gd name="T20" fmla="*/ 2 w 36"/>
                <a:gd name="T21" fmla="*/ 20 h 28"/>
                <a:gd name="T22" fmla="*/ 3 w 36"/>
                <a:gd name="T23" fmla="*/ 18 h 28"/>
                <a:gd name="T24" fmla="*/ 1 w 36"/>
                <a:gd name="T25" fmla="*/ 19 h 28"/>
                <a:gd name="T26" fmla="*/ 0 w 36"/>
                <a:gd name="T27" fmla="*/ 19 h 28"/>
                <a:gd name="T28" fmla="*/ 2 w 36"/>
                <a:gd name="T29" fmla="*/ 15 h 28"/>
                <a:gd name="T30" fmla="*/ 11 w 36"/>
                <a:gd name="T31" fmla="*/ 2 h 28"/>
                <a:gd name="T32" fmla="*/ 25 w 36"/>
                <a:gd name="T33" fmla="*/ 4 h 28"/>
                <a:gd name="T34" fmla="*/ 30 w 36"/>
                <a:gd name="T35" fmla="*/ 3 h 28"/>
                <a:gd name="T36" fmla="*/ 35 w 36"/>
                <a:gd name="T37" fmla="*/ 13 h 28"/>
                <a:gd name="T38" fmla="*/ 35 w 36"/>
                <a:gd name="T39" fmla="*/ 19 h 28"/>
                <a:gd name="T40" fmla="*/ 34 w 36"/>
                <a:gd name="T41" fmla="*/ 18 h 28"/>
                <a:gd name="T42" fmla="*/ 33 w 36"/>
                <a:gd name="T43" fmla="*/ 23 h 28"/>
                <a:gd name="T44" fmla="*/ 33 w 36"/>
                <a:gd name="T45" fmla="*/ 25 h 28"/>
                <a:gd name="T46" fmla="*/ 31 w 36"/>
                <a:gd name="T47" fmla="*/ 21 h 28"/>
                <a:gd name="T48" fmla="*/ 31 w 36"/>
                <a:gd name="T49" fmla="*/ 14 h 28"/>
                <a:gd name="T50" fmla="*/ 30 w 36"/>
                <a:gd name="T51" fmla="*/ 17 h 28"/>
                <a:gd name="T52" fmla="*/ 30 w 36"/>
                <a:gd name="T53" fmla="*/ 21 h 28"/>
                <a:gd name="T54" fmla="*/ 29 w 36"/>
                <a:gd name="T55" fmla="*/ 16 h 28"/>
                <a:gd name="T56" fmla="*/ 30 w 36"/>
                <a:gd name="T57" fmla="*/ 8 h 28"/>
                <a:gd name="T58" fmla="*/ 26 w 36"/>
                <a:gd name="T59" fmla="*/ 12 h 28"/>
                <a:gd name="T60" fmla="*/ 22 w 36"/>
                <a:gd name="T61" fmla="*/ 13 h 28"/>
                <a:gd name="T62" fmla="*/ 25 w 36"/>
                <a:gd name="T63" fmla="*/ 11 h 28"/>
                <a:gd name="T64" fmla="*/ 26 w 36"/>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 h="28">
                  <a:moveTo>
                    <a:pt x="26" y="9"/>
                  </a:moveTo>
                  <a:cubicBezTo>
                    <a:pt x="26" y="9"/>
                    <a:pt x="23" y="13"/>
                    <a:pt x="16" y="14"/>
                  </a:cubicBezTo>
                  <a:cubicBezTo>
                    <a:pt x="9" y="16"/>
                    <a:pt x="7" y="17"/>
                    <a:pt x="7" y="17"/>
                  </a:cubicBezTo>
                  <a:cubicBezTo>
                    <a:pt x="7" y="17"/>
                    <a:pt x="7" y="16"/>
                    <a:pt x="8" y="14"/>
                  </a:cubicBezTo>
                  <a:cubicBezTo>
                    <a:pt x="10" y="12"/>
                    <a:pt x="11" y="12"/>
                    <a:pt x="11" y="12"/>
                  </a:cubicBezTo>
                  <a:cubicBezTo>
                    <a:pt x="11" y="12"/>
                    <a:pt x="8" y="12"/>
                    <a:pt x="7" y="15"/>
                  </a:cubicBezTo>
                  <a:cubicBezTo>
                    <a:pt x="6" y="18"/>
                    <a:pt x="7" y="20"/>
                    <a:pt x="6" y="24"/>
                  </a:cubicBezTo>
                  <a:cubicBezTo>
                    <a:pt x="6" y="26"/>
                    <a:pt x="5" y="28"/>
                    <a:pt x="5" y="28"/>
                  </a:cubicBezTo>
                  <a:cubicBezTo>
                    <a:pt x="5" y="28"/>
                    <a:pt x="5" y="22"/>
                    <a:pt x="3" y="22"/>
                  </a:cubicBezTo>
                  <a:cubicBezTo>
                    <a:pt x="2" y="21"/>
                    <a:pt x="1" y="22"/>
                    <a:pt x="1" y="22"/>
                  </a:cubicBezTo>
                  <a:cubicBezTo>
                    <a:pt x="1" y="22"/>
                    <a:pt x="1" y="20"/>
                    <a:pt x="2" y="20"/>
                  </a:cubicBezTo>
                  <a:cubicBezTo>
                    <a:pt x="3"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30" y="3"/>
                  </a:cubicBezTo>
                  <a:cubicBezTo>
                    <a:pt x="33" y="5"/>
                    <a:pt x="36" y="9"/>
                    <a:pt x="35" y="13"/>
                  </a:cubicBezTo>
                  <a:cubicBezTo>
                    <a:pt x="34" y="17"/>
                    <a:pt x="35" y="19"/>
                    <a:pt x="35" y="19"/>
                  </a:cubicBezTo>
                  <a:cubicBezTo>
                    <a:pt x="34" y="18"/>
                    <a:pt x="34" y="18"/>
                    <a:pt x="34" y="18"/>
                  </a:cubicBezTo>
                  <a:cubicBezTo>
                    <a:pt x="34" y="18"/>
                    <a:pt x="33" y="22"/>
                    <a:pt x="33" y="23"/>
                  </a:cubicBezTo>
                  <a:cubicBezTo>
                    <a:pt x="33" y="24"/>
                    <a:pt x="33" y="25"/>
                    <a:pt x="33" y="25"/>
                  </a:cubicBezTo>
                  <a:cubicBezTo>
                    <a:pt x="33" y="25"/>
                    <a:pt x="32" y="23"/>
                    <a:pt x="31" y="21"/>
                  </a:cubicBezTo>
                  <a:cubicBezTo>
                    <a:pt x="31" y="18"/>
                    <a:pt x="31" y="14"/>
                    <a:pt x="31" y="14"/>
                  </a:cubicBezTo>
                  <a:cubicBezTo>
                    <a:pt x="31" y="14"/>
                    <a:pt x="31" y="16"/>
                    <a:pt x="30" y="17"/>
                  </a:cubicBezTo>
                  <a:cubicBezTo>
                    <a:pt x="30" y="19"/>
                    <a:pt x="30" y="21"/>
                    <a:pt x="30" y="21"/>
                  </a:cubicBezTo>
                  <a:cubicBezTo>
                    <a:pt x="30" y="21"/>
                    <a:pt x="29" y="19"/>
                    <a:pt x="29" y="16"/>
                  </a:cubicBezTo>
                  <a:cubicBezTo>
                    <a:pt x="29" y="12"/>
                    <a:pt x="30" y="8"/>
                    <a:pt x="30" y="8"/>
                  </a:cubicBezTo>
                  <a:cubicBezTo>
                    <a:pt x="30" y="8"/>
                    <a:pt x="28" y="10"/>
                    <a:pt x="26" y="12"/>
                  </a:cubicBezTo>
                  <a:cubicBezTo>
                    <a:pt x="24" y="13"/>
                    <a:pt x="22" y="13"/>
                    <a:pt x="22" y="13"/>
                  </a:cubicBezTo>
                  <a:cubicBezTo>
                    <a:pt x="22" y="13"/>
                    <a:pt x="23" y="12"/>
                    <a:pt x="25" y="11"/>
                  </a:cubicBezTo>
                  <a:cubicBezTo>
                    <a:pt x="26" y="10"/>
                    <a:pt x="26" y="9"/>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30"/>
            <p:cNvSpPr>
              <a:spLocks/>
            </p:cNvSpPr>
            <p:nvPr/>
          </p:nvSpPr>
          <p:spPr bwMode="auto">
            <a:xfrm>
              <a:off x="6529039" y="3735925"/>
              <a:ext cx="308309" cy="868987"/>
            </a:xfrm>
            <a:custGeom>
              <a:avLst/>
              <a:gdLst>
                <a:gd name="T0" fmla="*/ 97 w 100"/>
                <a:gd name="T1" fmla="*/ 59 h 283"/>
                <a:gd name="T2" fmla="*/ 97 w 100"/>
                <a:gd name="T3" fmla="*/ 11 h 283"/>
                <a:gd name="T4" fmla="*/ 80 w 100"/>
                <a:gd name="T5" fmla="*/ 6 h 283"/>
                <a:gd name="T6" fmla="*/ 63 w 100"/>
                <a:gd name="T7" fmla="*/ 0 h 283"/>
                <a:gd name="T8" fmla="*/ 60 w 100"/>
                <a:gd name="T9" fmla="*/ 25 h 283"/>
                <a:gd name="T10" fmla="*/ 54 w 100"/>
                <a:gd name="T11" fmla="*/ 28 h 283"/>
                <a:gd name="T12" fmla="*/ 55 w 100"/>
                <a:gd name="T13" fmla="*/ 18 h 283"/>
                <a:gd name="T14" fmla="*/ 47 w 100"/>
                <a:gd name="T15" fmla="*/ 19 h 283"/>
                <a:gd name="T16" fmla="*/ 51 w 100"/>
                <a:gd name="T17" fmla="*/ 22 h 283"/>
                <a:gd name="T18" fmla="*/ 45 w 100"/>
                <a:gd name="T19" fmla="*/ 32 h 283"/>
                <a:gd name="T20" fmla="*/ 35 w 100"/>
                <a:gd name="T21" fmla="*/ 3 h 283"/>
                <a:gd name="T22" fmla="*/ 35 w 100"/>
                <a:gd name="T23" fmla="*/ 1 h 283"/>
                <a:gd name="T24" fmla="*/ 24 w 100"/>
                <a:gd name="T25" fmla="*/ 5 h 283"/>
                <a:gd name="T26" fmla="*/ 11 w 100"/>
                <a:gd name="T27" fmla="*/ 8 h 283"/>
                <a:gd name="T28" fmla="*/ 7 w 100"/>
                <a:gd name="T29" fmla="*/ 24 h 283"/>
                <a:gd name="T30" fmla="*/ 10 w 100"/>
                <a:gd name="T31" fmla="*/ 101 h 283"/>
                <a:gd name="T32" fmla="*/ 13 w 100"/>
                <a:gd name="T33" fmla="*/ 124 h 283"/>
                <a:gd name="T34" fmla="*/ 18 w 100"/>
                <a:gd name="T35" fmla="*/ 158 h 283"/>
                <a:gd name="T36" fmla="*/ 20 w 100"/>
                <a:gd name="T37" fmla="*/ 247 h 283"/>
                <a:gd name="T38" fmla="*/ 21 w 100"/>
                <a:gd name="T39" fmla="*/ 264 h 283"/>
                <a:gd name="T40" fmla="*/ 20 w 100"/>
                <a:gd name="T41" fmla="*/ 270 h 283"/>
                <a:gd name="T42" fmla="*/ 14 w 100"/>
                <a:gd name="T43" fmla="*/ 275 h 283"/>
                <a:gd name="T44" fmla="*/ 1 w 100"/>
                <a:gd name="T45" fmla="*/ 279 h 283"/>
                <a:gd name="T46" fmla="*/ 0 w 100"/>
                <a:gd name="T47" fmla="*/ 280 h 283"/>
                <a:gd name="T48" fmla="*/ 36 w 100"/>
                <a:gd name="T49" fmla="*/ 278 h 283"/>
                <a:gd name="T50" fmla="*/ 48 w 100"/>
                <a:gd name="T51" fmla="*/ 279 h 283"/>
                <a:gd name="T52" fmla="*/ 47 w 100"/>
                <a:gd name="T53" fmla="*/ 274 h 283"/>
                <a:gd name="T54" fmla="*/ 42 w 100"/>
                <a:gd name="T55" fmla="*/ 229 h 283"/>
                <a:gd name="T56" fmla="*/ 53 w 100"/>
                <a:gd name="T57" fmla="*/ 158 h 283"/>
                <a:gd name="T58" fmla="*/ 58 w 100"/>
                <a:gd name="T59" fmla="*/ 222 h 283"/>
                <a:gd name="T60" fmla="*/ 65 w 100"/>
                <a:gd name="T61" fmla="*/ 268 h 283"/>
                <a:gd name="T62" fmla="*/ 65 w 100"/>
                <a:gd name="T63" fmla="*/ 272 h 283"/>
                <a:gd name="T64" fmla="*/ 67 w 100"/>
                <a:gd name="T65" fmla="*/ 273 h 283"/>
                <a:gd name="T66" fmla="*/ 67 w 100"/>
                <a:gd name="T67" fmla="*/ 278 h 283"/>
                <a:gd name="T68" fmla="*/ 66 w 100"/>
                <a:gd name="T69" fmla="*/ 282 h 283"/>
                <a:gd name="T70" fmla="*/ 86 w 100"/>
                <a:gd name="T71" fmla="*/ 282 h 283"/>
                <a:gd name="T72" fmla="*/ 85 w 100"/>
                <a:gd name="T73" fmla="*/ 279 h 283"/>
                <a:gd name="T74" fmla="*/ 85 w 100"/>
                <a:gd name="T75" fmla="*/ 267 h 283"/>
                <a:gd name="T76" fmla="*/ 84 w 100"/>
                <a:gd name="T77" fmla="*/ 258 h 283"/>
                <a:gd name="T78" fmla="*/ 84 w 100"/>
                <a:gd name="T79" fmla="*/ 195 h 283"/>
                <a:gd name="T80" fmla="*/ 85 w 100"/>
                <a:gd name="T81" fmla="*/ 132 h 283"/>
                <a:gd name="T82" fmla="*/ 89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8" y="26"/>
                    <a:pt x="98" y="26"/>
                  </a:cubicBezTo>
                  <a:cubicBezTo>
                    <a:pt x="97" y="20"/>
                    <a:pt x="97" y="12"/>
                    <a:pt x="97" y="11"/>
                  </a:cubicBezTo>
                  <a:cubicBezTo>
                    <a:pt x="96" y="10"/>
                    <a:pt x="89" y="7"/>
                    <a:pt x="89" y="7"/>
                  </a:cubicBezTo>
                  <a:cubicBezTo>
                    <a:pt x="89" y="7"/>
                    <a:pt x="83" y="8"/>
                    <a:pt x="80" y="6"/>
                  </a:cubicBezTo>
                  <a:cubicBezTo>
                    <a:pt x="78" y="3"/>
                    <a:pt x="72" y="2"/>
                    <a:pt x="71" y="2"/>
                  </a:cubicBezTo>
                  <a:cubicBezTo>
                    <a:pt x="69" y="1"/>
                    <a:pt x="63" y="0"/>
                    <a:pt x="63" y="0"/>
                  </a:cubicBezTo>
                  <a:cubicBezTo>
                    <a:pt x="63" y="0"/>
                    <a:pt x="67" y="1"/>
                    <a:pt x="67" y="7"/>
                  </a:cubicBezTo>
                  <a:cubicBezTo>
                    <a:pt x="67" y="12"/>
                    <a:pt x="61" y="23"/>
                    <a:pt x="60" y="25"/>
                  </a:cubicBezTo>
                  <a:cubicBezTo>
                    <a:pt x="59" y="27"/>
                    <a:pt x="55" y="33"/>
                    <a:pt x="55" y="33"/>
                  </a:cubicBezTo>
                  <a:cubicBezTo>
                    <a:pt x="55" y="33"/>
                    <a:pt x="54" y="31"/>
                    <a:pt x="54" y="28"/>
                  </a:cubicBezTo>
                  <a:cubicBezTo>
                    <a:pt x="54" y="25"/>
                    <a:pt x="53" y="21"/>
                    <a:pt x="53" y="21"/>
                  </a:cubicBezTo>
                  <a:cubicBezTo>
                    <a:pt x="53" y="21"/>
                    <a:pt x="55" y="19"/>
                    <a:pt x="55" y="18"/>
                  </a:cubicBezTo>
                  <a:cubicBezTo>
                    <a:pt x="55" y="18"/>
                    <a:pt x="52" y="12"/>
                    <a:pt x="51" y="13"/>
                  </a:cubicBezTo>
                  <a:cubicBezTo>
                    <a:pt x="50" y="13"/>
                    <a:pt x="47" y="18"/>
                    <a:pt x="47" y="19"/>
                  </a:cubicBezTo>
                  <a:cubicBezTo>
                    <a:pt x="47" y="20"/>
                    <a:pt x="48" y="22"/>
                    <a:pt x="48" y="22"/>
                  </a:cubicBezTo>
                  <a:cubicBezTo>
                    <a:pt x="51" y="22"/>
                    <a:pt x="51" y="22"/>
                    <a:pt x="51" y="22"/>
                  </a:cubicBezTo>
                  <a:cubicBezTo>
                    <a:pt x="51" y="22"/>
                    <a:pt x="49" y="23"/>
                    <a:pt x="49" y="23"/>
                  </a:cubicBezTo>
                  <a:cubicBezTo>
                    <a:pt x="48" y="24"/>
                    <a:pt x="45" y="32"/>
                    <a:pt x="45" y="32"/>
                  </a:cubicBezTo>
                  <a:cubicBezTo>
                    <a:pt x="45" y="32"/>
                    <a:pt x="42" y="25"/>
                    <a:pt x="40" y="18"/>
                  </a:cubicBezTo>
                  <a:cubicBezTo>
                    <a:pt x="38" y="11"/>
                    <a:pt x="34" y="4"/>
                    <a:pt x="35" y="3"/>
                  </a:cubicBezTo>
                  <a:cubicBezTo>
                    <a:pt x="35" y="3"/>
                    <a:pt x="37" y="3"/>
                    <a:pt x="37" y="3"/>
                  </a:cubicBezTo>
                  <a:cubicBezTo>
                    <a:pt x="37" y="3"/>
                    <a:pt x="36" y="0"/>
                    <a:pt x="35" y="1"/>
                  </a:cubicBezTo>
                  <a:cubicBezTo>
                    <a:pt x="33" y="1"/>
                    <a:pt x="29" y="3"/>
                    <a:pt x="27" y="4"/>
                  </a:cubicBezTo>
                  <a:cubicBezTo>
                    <a:pt x="25" y="4"/>
                    <a:pt x="24" y="5"/>
                    <a:pt x="24" y="5"/>
                  </a:cubicBezTo>
                  <a:cubicBezTo>
                    <a:pt x="14" y="8"/>
                    <a:pt x="14" y="8"/>
                    <a:pt x="14" y="8"/>
                  </a:cubicBezTo>
                  <a:cubicBezTo>
                    <a:pt x="14" y="8"/>
                    <a:pt x="12" y="8"/>
                    <a:pt x="11" y="8"/>
                  </a:cubicBezTo>
                  <a:cubicBezTo>
                    <a:pt x="9" y="10"/>
                    <a:pt x="9" y="14"/>
                    <a:pt x="9" y="17"/>
                  </a:cubicBezTo>
                  <a:cubicBezTo>
                    <a:pt x="8" y="20"/>
                    <a:pt x="7" y="21"/>
                    <a:pt x="7" y="24"/>
                  </a:cubicBezTo>
                  <a:cubicBezTo>
                    <a:pt x="6" y="27"/>
                    <a:pt x="11" y="52"/>
                    <a:pt x="10" y="64"/>
                  </a:cubicBezTo>
                  <a:cubicBezTo>
                    <a:pt x="8" y="75"/>
                    <a:pt x="11" y="96"/>
                    <a:pt x="10" y="101"/>
                  </a:cubicBezTo>
                  <a:cubicBezTo>
                    <a:pt x="9" y="106"/>
                    <a:pt x="10" y="120"/>
                    <a:pt x="11" y="122"/>
                  </a:cubicBezTo>
                  <a:cubicBezTo>
                    <a:pt x="11" y="124"/>
                    <a:pt x="13" y="124"/>
                    <a:pt x="13" y="124"/>
                  </a:cubicBezTo>
                  <a:cubicBezTo>
                    <a:pt x="16" y="125"/>
                    <a:pt x="16" y="125"/>
                    <a:pt x="16" y="125"/>
                  </a:cubicBezTo>
                  <a:cubicBezTo>
                    <a:pt x="16" y="125"/>
                    <a:pt x="17" y="148"/>
                    <a:pt x="18" y="158"/>
                  </a:cubicBezTo>
                  <a:cubicBezTo>
                    <a:pt x="19" y="168"/>
                    <a:pt x="19" y="185"/>
                    <a:pt x="20" y="192"/>
                  </a:cubicBezTo>
                  <a:cubicBezTo>
                    <a:pt x="21" y="199"/>
                    <a:pt x="21" y="241"/>
                    <a:pt x="20" y="247"/>
                  </a:cubicBezTo>
                  <a:cubicBezTo>
                    <a:pt x="20" y="252"/>
                    <a:pt x="21" y="256"/>
                    <a:pt x="22" y="257"/>
                  </a:cubicBezTo>
                  <a:cubicBezTo>
                    <a:pt x="24" y="259"/>
                    <a:pt x="20" y="262"/>
                    <a:pt x="21" y="264"/>
                  </a:cubicBezTo>
                  <a:cubicBezTo>
                    <a:pt x="22" y="265"/>
                    <a:pt x="23" y="268"/>
                    <a:pt x="22" y="269"/>
                  </a:cubicBezTo>
                  <a:cubicBezTo>
                    <a:pt x="21" y="269"/>
                    <a:pt x="20" y="270"/>
                    <a:pt x="20" y="270"/>
                  </a:cubicBezTo>
                  <a:cubicBezTo>
                    <a:pt x="21" y="271"/>
                    <a:pt x="21" y="271"/>
                    <a:pt x="21" y="271"/>
                  </a:cubicBezTo>
                  <a:cubicBezTo>
                    <a:pt x="21" y="271"/>
                    <a:pt x="17" y="274"/>
                    <a:pt x="14" y="275"/>
                  </a:cubicBezTo>
                  <a:cubicBezTo>
                    <a:pt x="10" y="276"/>
                    <a:pt x="4" y="275"/>
                    <a:pt x="2" y="276"/>
                  </a:cubicBezTo>
                  <a:cubicBezTo>
                    <a:pt x="1" y="276"/>
                    <a:pt x="1" y="279"/>
                    <a:pt x="1" y="279"/>
                  </a:cubicBezTo>
                  <a:cubicBezTo>
                    <a:pt x="0" y="279"/>
                    <a:pt x="0" y="279"/>
                    <a:pt x="0" y="279"/>
                  </a:cubicBezTo>
                  <a:cubicBezTo>
                    <a:pt x="0" y="280"/>
                    <a:pt x="0" y="280"/>
                    <a:pt x="0" y="280"/>
                  </a:cubicBezTo>
                  <a:cubicBezTo>
                    <a:pt x="0" y="280"/>
                    <a:pt x="6" y="282"/>
                    <a:pt x="16" y="282"/>
                  </a:cubicBezTo>
                  <a:cubicBezTo>
                    <a:pt x="26" y="281"/>
                    <a:pt x="36" y="278"/>
                    <a:pt x="36" y="278"/>
                  </a:cubicBezTo>
                  <a:cubicBezTo>
                    <a:pt x="36" y="281"/>
                    <a:pt x="36" y="281"/>
                    <a:pt x="36" y="281"/>
                  </a:cubicBezTo>
                  <a:cubicBezTo>
                    <a:pt x="48" y="279"/>
                    <a:pt x="48" y="279"/>
                    <a:pt x="48" y="279"/>
                  </a:cubicBezTo>
                  <a:cubicBezTo>
                    <a:pt x="48" y="276"/>
                    <a:pt x="48" y="276"/>
                    <a:pt x="48" y="276"/>
                  </a:cubicBezTo>
                  <a:cubicBezTo>
                    <a:pt x="48" y="276"/>
                    <a:pt x="47" y="275"/>
                    <a:pt x="47" y="274"/>
                  </a:cubicBezTo>
                  <a:cubicBezTo>
                    <a:pt x="47" y="273"/>
                    <a:pt x="47" y="267"/>
                    <a:pt x="47" y="264"/>
                  </a:cubicBezTo>
                  <a:cubicBezTo>
                    <a:pt x="46" y="260"/>
                    <a:pt x="42" y="234"/>
                    <a:pt x="42" y="229"/>
                  </a:cubicBezTo>
                  <a:cubicBezTo>
                    <a:pt x="42" y="224"/>
                    <a:pt x="49" y="187"/>
                    <a:pt x="49" y="183"/>
                  </a:cubicBezTo>
                  <a:cubicBezTo>
                    <a:pt x="49" y="179"/>
                    <a:pt x="53" y="158"/>
                    <a:pt x="53" y="158"/>
                  </a:cubicBezTo>
                  <a:cubicBezTo>
                    <a:pt x="53" y="158"/>
                    <a:pt x="55" y="173"/>
                    <a:pt x="56" y="181"/>
                  </a:cubicBezTo>
                  <a:cubicBezTo>
                    <a:pt x="57" y="190"/>
                    <a:pt x="56" y="211"/>
                    <a:pt x="58" y="222"/>
                  </a:cubicBezTo>
                  <a:cubicBezTo>
                    <a:pt x="59" y="232"/>
                    <a:pt x="62" y="256"/>
                    <a:pt x="62" y="260"/>
                  </a:cubicBezTo>
                  <a:cubicBezTo>
                    <a:pt x="62" y="263"/>
                    <a:pt x="63" y="268"/>
                    <a:pt x="65" y="268"/>
                  </a:cubicBezTo>
                  <a:cubicBezTo>
                    <a:pt x="67" y="269"/>
                    <a:pt x="65" y="271"/>
                    <a:pt x="65" y="272"/>
                  </a:cubicBezTo>
                  <a:cubicBezTo>
                    <a:pt x="65" y="272"/>
                    <a:pt x="65" y="272"/>
                    <a:pt x="65" y="272"/>
                  </a:cubicBezTo>
                  <a:cubicBezTo>
                    <a:pt x="66" y="272"/>
                    <a:pt x="66" y="272"/>
                    <a:pt x="66"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0" y="283"/>
                    <a:pt x="76" y="283"/>
                  </a:cubicBezTo>
                  <a:cubicBezTo>
                    <a:pt x="81" y="283"/>
                    <a:pt x="83" y="283"/>
                    <a:pt x="86" y="282"/>
                  </a:cubicBezTo>
                  <a:cubicBezTo>
                    <a:pt x="86" y="279"/>
                    <a:pt x="86" y="279"/>
                    <a:pt x="86" y="279"/>
                  </a:cubicBezTo>
                  <a:cubicBezTo>
                    <a:pt x="85" y="279"/>
                    <a:pt x="85" y="279"/>
                    <a:pt x="85" y="279"/>
                  </a:cubicBezTo>
                  <a:cubicBezTo>
                    <a:pt x="83" y="270"/>
                    <a:pt x="83" y="270"/>
                    <a:pt x="83" y="270"/>
                  </a:cubicBezTo>
                  <a:cubicBezTo>
                    <a:pt x="83" y="270"/>
                    <a:pt x="84" y="270"/>
                    <a:pt x="85" y="267"/>
                  </a:cubicBezTo>
                  <a:cubicBezTo>
                    <a:pt x="85" y="264"/>
                    <a:pt x="84" y="262"/>
                    <a:pt x="84" y="262"/>
                  </a:cubicBezTo>
                  <a:cubicBezTo>
                    <a:pt x="84" y="262"/>
                    <a:pt x="84" y="261"/>
                    <a:pt x="84" y="258"/>
                  </a:cubicBezTo>
                  <a:cubicBezTo>
                    <a:pt x="84" y="256"/>
                    <a:pt x="84" y="261"/>
                    <a:pt x="84" y="249"/>
                  </a:cubicBezTo>
                  <a:cubicBezTo>
                    <a:pt x="85" y="238"/>
                    <a:pt x="86" y="203"/>
                    <a:pt x="84" y="195"/>
                  </a:cubicBezTo>
                  <a:cubicBezTo>
                    <a:pt x="83" y="186"/>
                    <a:pt x="85" y="169"/>
                    <a:pt x="84" y="161"/>
                  </a:cubicBezTo>
                  <a:cubicBezTo>
                    <a:pt x="84" y="155"/>
                    <a:pt x="85" y="141"/>
                    <a:pt x="85" y="132"/>
                  </a:cubicBezTo>
                  <a:cubicBezTo>
                    <a:pt x="85" y="132"/>
                    <a:pt x="85" y="132"/>
                    <a:pt x="85" y="132"/>
                  </a:cubicBezTo>
                  <a:cubicBezTo>
                    <a:pt x="85" y="132"/>
                    <a:pt x="86" y="130"/>
                    <a:pt x="89" y="127"/>
                  </a:cubicBezTo>
                  <a:cubicBezTo>
                    <a:pt x="89" y="127"/>
                    <a:pt x="89" y="120"/>
                    <a:pt x="89" y="119"/>
                  </a:cubicBezTo>
                  <a:cubicBezTo>
                    <a:pt x="90" y="117"/>
                    <a:pt x="98" y="91"/>
                    <a:pt x="99" y="88"/>
                  </a:cubicBezTo>
                  <a:cubicBezTo>
                    <a:pt x="100"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5" name="组合 54"/>
          <p:cNvGrpSpPr/>
          <p:nvPr/>
        </p:nvGrpSpPr>
        <p:grpSpPr>
          <a:xfrm>
            <a:off x="5167643" y="2686816"/>
            <a:ext cx="233122" cy="766868"/>
            <a:chOff x="6891985" y="3582422"/>
            <a:chExt cx="310910" cy="1022490"/>
          </a:xfrm>
          <a:solidFill>
            <a:schemeClr val="tx2">
              <a:lumMod val="75000"/>
            </a:schemeClr>
          </a:solidFill>
        </p:grpSpPr>
        <p:sp>
          <p:nvSpPr>
            <p:cNvPr id="26" name="Freeform 31"/>
            <p:cNvSpPr>
              <a:spLocks/>
            </p:cNvSpPr>
            <p:nvPr/>
          </p:nvSpPr>
          <p:spPr bwMode="auto">
            <a:xfrm>
              <a:off x="6996055" y="3588926"/>
              <a:ext cx="105372" cy="149601"/>
            </a:xfrm>
            <a:custGeom>
              <a:avLst/>
              <a:gdLst>
                <a:gd name="T0" fmla="*/ 18 w 34"/>
                <a:gd name="T1" fmla="*/ 49 h 49"/>
                <a:gd name="T2" fmla="*/ 8 w 34"/>
                <a:gd name="T3" fmla="*/ 44 h 49"/>
                <a:gd name="T4" fmla="*/ 8 w 34"/>
                <a:gd name="T5" fmla="*/ 41 h 49"/>
                <a:gd name="T6" fmla="*/ 5 w 34"/>
                <a:gd name="T7" fmla="*/ 36 h 49"/>
                <a:gd name="T8" fmla="*/ 4 w 34"/>
                <a:gd name="T9" fmla="*/ 30 h 49"/>
                <a:gd name="T10" fmla="*/ 2 w 34"/>
                <a:gd name="T11" fmla="*/ 31 h 49"/>
                <a:gd name="T12" fmla="*/ 0 w 34"/>
                <a:gd name="T13" fmla="*/ 24 h 49"/>
                <a:gd name="T14" fmla="*/ 1 w 34"/>
                <a:gd name="T15" fmla="*/ 20 h 49"/>
                <a:gd name="T16" fmla="*/ 3 w 34"/>
                <a:gd name="T17" fmla="*/ 18 h 49"/>
                <a:gd name="T18" fmla="*/ 17 w 34"/>
                <a:gd name="T19" fmla="*/ 1 h 49"/>
                <a:gd name="T20" fmla="*/ 31 w 34"/>
                <a:gd name="T21" fmla="*/ 19 h 49"/>
                <a:gd name="T22" fmla="*/ 32 w 34"/>
                <a:gd name="T23" fmla="*/ 18 h 49"/>
                <a:gd name="T24" fmla="*/ 33 w 34"/>
                <a:gd name="T25" fmla="*/ 21 h 49"/>
                <a:gd name="T26" fmla="*/ 33 w 34"/>
                <a:gd name="T27" fmla="*/ 27 h 49"/>
                <a:gd name="T28" fmla="*/ 31 w 34"/>
                <a:gd name="T29" fmla="*/ 29 h 49"/>
                <a:gd name="T30" fmla="*/ 30 w 34"/>
                <a:gd name="T31" fmla="*/ 29 h 49"/>
                <a:gd name="T32" fmla="*/ 29 w 34"/>
                <a:gd name="T33" fmla="*/ 35 h 49"/>
                <a:gd name="T34" fmla="*/ 27 w 34"/>
                <a:gd name="T35" fmla="*/ 39 h 49"/>
                <a:gd name="T36" fmla="*/ 27 w 34"/>
                <a:gd name="T37" fmla="*/ 43 h 49"/>
                <a:gd name="T38" fmla="*/ 18 w 34"/>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49">
                  <a:moveTo>
                    <a:pt x="18" y="49"/>
                  </a:moveTo>
                  <a:cubicBezTo>
                    <a:pt x="18" y="49"/>
                    <a:pt x="8" y="47"/>
                    <a:pt x="8" y="44"/>
                  </a:cubicBezTo>
                  <a:cubicBezTo>
                    <a:pt x="8" y="40"/>
                    <a:pt x="8" y="41"/>
                    <a:pt x="8" y="41"/>
                  </a:cubicBezTo>
                  <a:cubicBezTo>
                    <a:pt x="8" y="41"/>
                    <a:pt x="6" y="39"/>
                    <a:pt x="5" y="36"/>
                  </a:cubicBezTo>
                  <a:cubicBezTo>
                    <a:pt x="4" y="33"/>
                    <a:pt x="4" y="30"/>
                    <a:pt x="4" y="30"/>
                  </a:cubicBezTo>
                  <a:cubicBezTo>
                    <a:pt x="4" y="30"/>
                    <a:pt x="3" y="32"/>
                    <a:pt x="2" y="31"/>
                  </a:cubicBezTo>
                  <a:cubicBezTo>
                    <a:pt x="1" y="29"/>
                    <a:pt x="1" y="26"/>
                    <a:pt x="0" y="24"/>
                  </a:cubicBezTo>
                  <a:cubicBezTo>
                    <a:pt x="0" y="22"/>
                    <a:pt x="0" y="20"/>
                    <a:pt x="1" y="20"/>
                  </a:cubicBezTo>
                  <a:cubicBezTo>
                    <a:pt x="3" y="19"/>
                    <a:pt x="4" y="21"/>
                    <a:pt x="3" y="18"/>
                  </a:cubicBezTo>
                  <a:cubicBezTo>
                    <a:pt x="3" y="14"/>
                    <a:pt x="2" y="2"/>
                    <a:pt x="17" y="1"/>
                  </a:cubicBezTo>
                  <a:cubicBezTo>
                    <a:pt x="34" y="0"/>
                    <a:pt x="31" y="18"/>
                    <a:pt x="31" y="19"/>
                  </a:cubicBezTo>
                  <a:cubicBezTo>
                    <a:pt x="31" y="20"/>
                    <a:pt x="31" y="19"/>
                    <a:pt x="32" y="18"/>
                  </a:cubicBezTo>
                  <a:cubicBezTo>
                    <a:pt x="33" y="17"/>
                    <a:pt x="33" y="19"/>
                    <a:pt x="33" y="21"/>
                  </a:cubicBezTo>
                  <a:cubicBezTo>
                    <a:pt x="33" y="23"/>
                    <a:pt x="33" y="26"/>
                    <a:pt x="33" y="27"/>
                  </a:cubicBezTo>
                  <a:cubicBezTo>
                    <a:pt x="33" y="28"/>
                    <a:pt x="31" y="29"/>
                    <a:pt x="31" y="29"/>
                  </a:cubicBezTo>
                  <a:cubicBezTo>
                    <a:pt x="31" y="28"/>
                    <a:pt x="30" y="27"/>
                    <a:pt x="30" y="29"/>
                  </a:cubicBezTo>
                  <a:cubicBezTo>
                    <a:pt x="30" y="30"/>
                    <a:pt x="29" y="33"/>
                    <a:pt x="29" y="35"/>
                  </a:cubicBezTo>
                  <a:cubicBezTo>
                    <a:pt x="28" y="37"/>
                    <a:pt x="27" y="39"/>
                    <a:pt x="27" y="39"/>
                  </a:cubicBezTo>
                  <a:cubicBezTo>
                    <a:pt x="27" y="39"/>
                    <a:pt x="27" y="40"/>
                    <a:pt x="27" y="43"/>
                  </a:cubicBezTo>
                  <a:cubicBezTo>
                    <a:pt x="27" y="46"/>
                    <a:pt x="18" y="49"/>
                    <a:pt x="18"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32"/>
            <p:cNvSpPr>
              <a:spLocks/>
            </p:cNvSpPr>
            <p:nvPr/>
          </p:nvSpPr>
          <p:spPr bwMode="auto">
            <a:xfrm>
              <a:off x="6990852" y="3582422"/>
              <a:ext cx="110575" cy="85858"/>
            </a:xfrm>
            <a:custGeom>
              <a:avLst/>
              <a:gdLst>
                <a:gd name="T0" fmla="*/ 26 w 36"/>
                <a:gd name="T1" fmla="*/ 9 h 28"/>
                <a:gd name="T2" fmla="*/ 16 w 36"/>
                <a:gd name="T3" fmla="*/ 14 h 28"/>
                <a:gd name="T4" fmla="*/ 8 w 36"/>
                <a:gd name="T5" fmla="*/ 17 h 28"/>
                <a:gd name="T6" fmla="*/ 9 w 36"/>
                <a:gd name="T7" fmla="*/ 14 h 28"/>
                <a:gd name="T8" fmla="*/ 11 w 36"/>
                <a:gd name="T9" fmla="*/ 12 h 28"/>
                <a:gd name="T10" fmla="*/ 7 w 36"/>
                <a:gd name="T11" fmla="*/ 15 h 28"/>
                <a:gd name="T12" fmla="*/ 6 w 36"/>
                <a:gd name="T13" fmla="*/ 24 h 28"/>
                <a:gd name="T14" fmla="*/ 5 w 36"/>
                <a:gd name="T15" fmla="*/ 28 h 28"/>
                <a:gd name="T16" fmla="*/ 3 w 36"/>
                <a:gd name="T17" fmla="*/ 22 h 28"/>
                <a:gd name="T18" fmla="*/ 2 w 36"/>
                <a:gd name="T19" fmla="*/ 22 h 28"/>
                <a:gd name="T20" fmla="*/ 2 w 36"/>
                <a:gd name="T21" fmla="*/ 20 h 28"/>
                <a:gd name="T22" fmla="*/ 3 w 36"/>
                <a:gd name="T23" fmla="*/ 18 h 28"/>
                <a:gd name="T24" fmla="*/ 2 w 36"/>
                <a:gd name="T25" fmla="*/ 19 h 28"/>
                <a:gd name="T26" fmla="*/ 0 w 36"/>
                <a:gd name="T27" fmla="*/ 19 h 28"/>
                <a:gd name="T28" fmla="*/ 2 w 36"/>
                <a:gd name="T29" fmla="*/ 15 h 28"/>
                <a:gd name="T30" fmla="*/ 12 w 36"/>
                <a:gd name="T31" fmla="*/ 2 h 28"/>
                <a:gd name="T32" fmla="*/ 26 w 36"/>
                <a:gd name="T33" fmla="*/ 4 h 28"/>
                <a:gd name="T34" fmla="*/ 30 w 36"/>
                <a:gd name="T35" fmla="*/ 3 h 28"/>
                <a:gd name="T36" fmla="*/ 35 w 36"/>
                <a:gd name="T37" fmla="*/ 13 h 28"/>
                <a:gd name="T38" fmla="*/ 36 w 36"/>
                <a:gd name="T39" fmla="*/ 19 h 28"/>
                <a:gd name="T40" fmla="*/ 34 w 36"/>
                <a:gd name="T41" fmla="*/ 18 h 28"/>
                <a:gd name="T42" fmla="*/ 33 w 36"/>
                <a:gd name="T43" fmla="*/ 23 h 28"/>
                <a:gd name="T44" fmla="*/ 33 w 36"/>
                <a:gd name="T45" fmla="*/ 25 h 28"/>
                <a:gd name="T46" fmla="*/ 32 w 36"/>
                <a:gd name="T47" fmla="*/ 21 h 28"/>
                <a:gd name="T48" fmla="*/ 31 w 36"/>
                <a:gd name="T49" fmla="*/ 14 h 28"/>
                <a:gd name="T50" fmla="*/ 31 w 36"/>
                <a:gd name="T51" fmla="*/ 17 h 28"/>
                <a:gd name="T52" fmla="*/ 30 w 36"/>
                <a:gd name="T53" fmla="*/ 21 h 28"/>
                <a:gd name="T54" fmla="*/ 29 w 36"/>
                <a:gd name="T55" fmla="*/ 16 h 28"/>
                <a:gd name="T56" fmla="*/ 30 w 36"/>
                <a:gd name="T57" fmla="*/ 8 h 28"/>
                <a:gd name="T58" fmla="*/ 26 w 36"/>
                <a:gd name="T59" fmla="*/ 12 h 28"/>
                <a:gd name="T60" fmla="*/ 22 w 36"/>
                <a:gd name="T61" fmla="*/ 13 h 28"/>
                <a:gd name="T62" fmla="*/ 25 w 36"/>
                <a:gd name="T63" fmla="*/ 11 h 28"/>
                <a:gd name="T64" fmla="*/ 26 w 36"/>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 h="28">
                  <a:moveTo>
                    <a:pt x="26" y="9"/>
                  </a:moveTo>
                  <a:cubicBezTo>
                    <a:pt x="26" y="9"/>
                    <a:pt x="23" y="13"/>
                    <a:pt x="16" y="14"/>
                  </a:cubicBezTo>
                  <a:cubicBezTo>
                    <a:pt x="10" y="16"/>
                    <a:pt x="8" y="17"/>
                    <a:pt x="8" y="17"/>
                  </a:cubicBezTo>
                  <a:cubicBezTo>
                    <a:pt x="8" y="17"/>
                    <a:pt x="7" y="16"/>
                    <a:pt x="9" y="14"/>
                  </a:cubicBezTo>
                  <a:cubicBezTo>
                    <a:pt x="10" y="12"/>
                    <a:pt x="11" y="12"/>
                    <a:pt x="11" y="12"/>
                  </a:cubicBezTo>
                  <a:cubicBezTo>
                    <a:pt x="11" y="12"/>
                    <a:pt x="9" y="12"/>
                    <a:pt x="7" y="15"/>
                  </a:cubicBezTo>
                  <a:cubicBezTo>
                    <a:pt x="6" y="18"/>
                    <a:pt x="7" y="20"/>
                    <a:pt x="6" y="24"/>
                  </a:cubicBezTo>
                  <a:cubicBezTo>
                    <a:pt x="6" y="26"/>
                    <a:pt x="5" y="28"/>
                    <a:pt x="5" y="28"/>
                  </a:cubicBezTo>
                  <a:cubicBezTo>
                    <a:pt x="5" y="28"/>
                    <a:pt x="5" y="22"/>
                    <a:pt x="3" y="22"/>
                  </a:cubicBezTo>
                  <a:cubicBezTo>
                    <a:pt x="2" y="21"/>
                    <a:pt x="2" y="22"/>
                    <a:pt x="2" y="22"/>
                  </a:cubicBezTo>
                  <a:cubicBezTo>
                    <a:pt x="2" y="22"/>
                    <a:pt x="1" y="20"/>
                    <a:pt x="2" y="20"/>
                  </a:cubicBezTo>
                  <a:cubicBezTo>
                    <a:pt x="3" y="20"/>
                    <a:pt x="3" y="18"/>
                    <a:pt x="3" y="18"/>
                  </a:cubicBezTo>
                  <a:cubicBezTo>
                    <a:pt x="3" y="18"/>
                    <a:pt x="2" y="19"/>
                    <a:pt x="2" y="19"/>
                  </a:cubicBezTo>
                  <a:cubicBezTo>
                    <a:pt x="1" y="19"/>
                    <a:pt x="0" y="19"/>
                    <a:pt x="0" y="19"/>
                  </a:cubicBezTo>
                  <a:cubicBezTo>
                    <a:pt x="0" y="19"/>
                    <a:pt x="2" y="18"/>
                    <a:pt x="2" y="15"/>
                  </a:cubicBezTo>
                  <a:cubicBezTo>
                    <a:pt x="2" y="12"/>
                    <a:pt x="4" y="5"/>
                    <a:pt x="12" y="2"/>
                  </a:cubicBezTo>
                  <a:cubicBezTo>
                    <a:pt x="20" y="0"/>
                    <a:pt x="26" y="4"/>
                    <a:pt x="26" y="4"/>
                  </a:cubicBezTo>
                  <a:cubicBezTo>
                    <a:pt x="26" y="4"/>
                    <a:pt x="27" y="2"/>
                    <a:pt x="30" y="3"/>
                  </a:cubicBezTo>
                  <a:cubicBezTo>
                    <a:pt x="33" y="5"/>
                    <a:pt x="36" y="9"/>
                    <a:pt x="35" y="13"/>
                  </a:cubicBezTo>
                  <a:cubicBezTo>
                    <a:pt x="34" y="17"/>
                    <a:pt x="36" y="19"/>
                    <a:pt x="36" y="19"/>
                  </a:cubicBezTo>
                  <a:cubicBezTo>
                    <a:pt x="34" y="18"/>
                    <a:pt x="34" y="18"/>
                    <a:pt x="34" y="18"/>
                  </a:cubicBezTo>
                  <a:cubicBezTo>
                    <a:pt x="34" y="18"/>
                    <a:pt x="33" y="22"/>
                    <a:pt x="33" y="23"/>
                  </a:cubicBezTo>
                  <a:cubicBezTo>
                    <a:pt x="33" y="24"/>
                    <a:pt x="33" y="25"/>
                    <a:pt x="33" y="25"/>
                  </a:cubicBezTo>
                  <a:cubicBezTo>
                    <a:pt x="33" y="25"/>
                    <a:pt x="32" y="23"/>
                    <a:pt x="32" y="21"/>
                  </a:cubicBezTo>
                  <a:cubicBezTo>
                    <a:pt x="31" y="18"/>
                    <a:pt x="31" y="14"/>
                    <a:pt x="31" y="14"/>
                  </a:cubicBezTo>
                  <a:cubicBezTo>
                    <a:pt x="31" y="14"/>
                    <a:pt x="31" y="16"/>
                    <a:pt x="31" y="17"/>
                  </a:cubicBezTo>
                  <a:cubicBezTo>
                    <a:pt x="30" y="19"/>
                    <a:pt x="30" y="21"/>
                    <a:pt x="30" y="21"/>
                  </a:cubicBezTo>
                  <a:cubicBezTo>
                    <a:pt x="30" y="21"/>
                    <a:pt x="29" y="19"/>
                    <a:pt x="29" y="16"/>
                  </a:cubicBezTo>
                  <a:cubicBezTo>
                    <a:pt x="29" y="12"/>
                    <a:pt x="30" y="8"/>
                    <a:pt x="30" y="8"/>
                  </a:cubicBezTo>
                  <a:cubicBezTo>
                    <a:pt x="30" y="8"/>
                    <a:pt x="28" y="10"/>
                    <a:pt x="26" y="12"/>
                  </a:cubicBezTo>
                  <a:cubicBezTo>
                    <a:pt x="24" y="13"/>
                    <a:pt x="22" y="13"/>
                    <a:pt x="22" y="13"/>
                  </a:cubicBezTo>
                  <a:cubicBezTo>
                    <a:pt x="22" y="13"/>
                    <a:pt x="24" y="12"/>
                    <a:pt x="25" y="11"/>
                  </a:cubicBezTo>
                  <a:cubicBezTo>
                    <a:pt x="26" y="10"/>
                    <a:pt x="26" y="9"/>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3"/>
            <p:cNvSpPr>
              <a:spLocks/>
            </p:cNvSpPr>
            <p:nvPr/>
          </p:nvSpPr>
          <p:spPr bwMode="auto">
            <a:xfrm>
              <a:off x="6891985" y="3735925"/>
              <a:ext cx="310910" cy="868987"/>
            </a:xfrm>
            <a:custGeom>
              <a:avLst/>
              <a:gdLst>
                <a:gd name="T0" fmla="*/ 98 w 101"/>
                <a:gd name="T1" fmla="*/ 59 h 283"/>
                <a:gd name="T2" fmla="*/ 97 w 101"/>
                <a:gd name="T3" fmla="*/ 11 h 283"/>
                <a:gd name="T4" fmla="*/ 81 w 101"/>
                <a:gd name="T5" fmla="*/ 6 h 283"/>
                <a:gd name="T6" fmla="*/ 64 w 101"/>
                <a:gd name="T7" fmla="*/ 0 h 283"/>
                <a:gd name="T8" fmla="*/ 60 w 101"/>
                <a:gd name="T9" fmla="*/ 25 h 283"/>
                <a:gd name="T10" fmla="*/ 54 w 101"/>
                <a:gd name="T11" fmla="*/ 28 h 283"/>
                <a:gd name="T12" fmla="*/ 55 w 101"/>
                <a:gd name="T13" fmla="*/ 18 h 283"/>
                <a:gd name="T14" fmla="*/ 47 w 101"/>
                <a:gd name="T15" fmla="*/ 19 h 283"/>
                <a:gd name="T16" fmla="*/ 51 w 101"/>
                <a:gd name="T17" fmla="*/ 22 h 283"/>
                <a:gd name="T18" fmla="*/ 46 w 101"/>
                <a:gd name="T19" fmla="*/ 32 h 283"/>
                <a:gd name="T20" fmla="*/ 35 w 101"/>
                <a:gd name="T21" fmla="*/ 3 h 283"/>
                <a:gd name="T22" fmla="*/ 35 w 101"/>
                <a:gd name="T23" fmla="*/ 1 h 283"/>
                <a:gd name="T24" fmla="*/ 24 w 101"/>
                <a:gd name="T25" fmla="*/ 5 h 283"/>
                <a:gd name="T26" fmla="*/ 11 w 101"/>
                <a:gd name="T27" fmla="*/ 8 h 283"/>
                <a:gd name="T28" fmla="*/ 7 w 101"/>
                <a:gd name="T29" fmla="*/ 24 h 283"/>
                <a:gd name="T30" fmla="*/ 10 w 101"/>
                <a:gd name="T31" fmla="*/ 101 h 283"/>
                <a:gd name="T32" fmla="*/ 13 w 101"/>
                <a:gd name="T33" fmla="*/ 124 h 283"/>
                <a:gd name="T34" fmla="*/ 18 w 101"/>
                <a:gd name="T35" fmla="*/ 158 h 283"/>
                <a:gd name="T36" fmla="*/ 20 w 101"/>
                <a:gd name="T37" fmla="*/ 247 h 283"/>
                <a:gd name="T38" fmla="*/ 21 w 101"/>
                <a:gd name="T39" fmla="*/ 264 h 283"/>
                <a:gd name="T40" fmla="*/ 20 w 101"/>
                <a:gd name="T41" fmla="*/ 270 h 283"/>
                <a:gd name="T42" fmla="*/ 14 w 101"/>
                <a:gd name="T43" fmla="*/ 275 h 283"/>
                <a:gd name="T44" fmla="*/ 1 w 101"/>
                <a:gd name="T45" fmla="*/ 279 h 283"/>
                <a:gd name="T46" fmla="*/ 0 w 101"/>
                <a:gd name="T47" fmla="*/ 280 h 283"/>
                <a:gd name="T48" fmla="*/ 36 w 101"/>
                <a:gd name="T49" fmla="*/ 278 h 283"/>
                <a:gd name="T50" fmla="*/ 48 w 101"/>
                <a:gd name="T51" fmla="*/ 279 h 283"/>
                <a:gd name="T52" fmla="*/ 47 w 101"/>
                <a:gd name="T53" fmla="*/ 274 h 283"/>
                <a:gd name="T54" fmla="*/ 42 w 101"/>
                <a:gd name="T55" fmla="*/ 229 h 283"/>
                <a:gd name="T56" fmla="*/ 53 w 101"/>
                <a:gd name="T57" fmla="*/ 158 h 283"/>
                <a:gd name="T58" fmla="*/ 58 w 101"/>
                <a:gd name="T59" fmla="*/ 222 h 283"/>
                <a:gd name="T60" fmla="*/ 66 w 101"/>
                <a:gd name="T61" fmla="*/ 268 h 283"/>
                <a:gd name="T62" fmla="*/ 66 w 101"/>
                <a:gd name="T63" fmla="*/ 272 h 283"/>
                <a:gd name="T64" fmla="*/ 67 w 101"/>
                <a:gd name="T65" fmla="*/ 273 h 283"/>
                <a:gd name="T66" fmla="*/ 67 w 101"/>
                <a:gd name="T67" fmla="*/ 278 h 283"/>
                <a:gd name="T68" fmla="*/ 66 w 101"/>
                <a:gd name="T69" fmla="*/ 282 h 283"/>
                <a:gd name="T70" fmla="*/ 86 w 101"/>
                <a:gd name="T71" fmla="*/ 282 h 283"/>
                <a:gd name="T72" fmla="*/ 86 w 101"/>
                <a:gd name="T73" fmla="*/ 279 h 283"/>
                <a:gd name="T74" fmla="*/ 85 w 101"/>
                <a:gd name="T75" fmla="*/ 267 h 283"/>
                <a:gd name="T76" fmla="*/ 84 w 101"/>
                <a:gd name="T77" fmla="*/ 258 h 283"/>
                <a:gd name="T78" fmla="*/ 85 w 101"/>
                <a:gd name="T79" fmla="*/ 195 h 283"/>
                <a:gd name="T80" fmla="*/ 85 w 101"/>
                <a:gd name="T81" fmla="*/ 132 h 283"/>
                <a:gd name="T82" fmla="*/ 89 w 101"/>
                <a:gd name="T83" fmla="*/ 127 h 283"/>
                <a:gd name="T84" fmla="*/ 100 w 101"/>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283">
                  <a:moveTo>
                    <a:pt x="98" y="67"/>
                  </a:moveTo>
                  <a:cubicBezTo>
                    <a:pt x="98" y="66"/>
                    <a:pt x="98" y="72"/>
                    <a:pt x="98" y="59"/>
                  </a:cubicBezTo>
                  <a:cubicBezTo>
                    <a:pt x="98" y="46"/>
                    <a:pt x="98" y="26"/>
                    <a:pt x="98" y="26"/>
                  </a:cubicBezTo>
                  <a:cubicBezTo>
                    <a:pt x="97" y="20"/>
                    <a:pt x="98" y="12"/>
                    <a:pt x="97" y="11"/>
                  </a:cubicBezTo>
                  <a:cubicBezTo>
                    <a:pt x="96" y="10"/>
                    <a:pt x="89" y="7"/>
                    <a:pt x="89" y="7"/>
                  </a:cubicBezTo>
                  <a:cubicBezTo>
                    <a:pt x="89" y="7"/>
                    <a:pt x="83" y="8"/>
                    <a:pt x="81" y="6"/>
                  </a:cubicBezTo>
                  <a:cubicBezTo>
                    <a:pt x="78" y="3"/>
                    <a:pt x="72" y="2"/>
                    <a:pt x="71" y="2"/>
                  </a:cubicBezTo>
                  <a:cubicBezTo>
                    <a:pt x="69" y="1"/>
                    <a:pt x="64" y="0"/>
                    <a:pt x="64" y="0"/>
                  </a:cubicBezTo>
                  <a:cubicBezTo>
                    <a:pt x="64" y="0"/>
                    <a:pt x="67" y="1"/>
                    <a:pt x="67" y="7"/>
                  </a:cubicBezTo>
                  <a:cubicBezTo>
                    <a:pt x="67" y="12"/>
                    <a:pt x="61" y="23"/>
                    <a:pt x="60" y="25"/>
                  </a:cubicBezTo>
                  <a:cubicBezTo>
                    <a:pt x="59" y="27"/>
                    <a:pt x="55" y="33"/>
                    <a:pt x="55" y="33"/>
                  </a:cubicBezTo>
                  <a:cubicBezTo>
                    <a:pt x="55" y="33"/>
                    <a:pt x="54" y="31"/>
                    <a:pt x="54" y="28"/>
                  </a:cubicBezTo>
                  <a:cubicBezTo>
                    <a:pt x="54" y="25"/>
                    <a:pt x="53" y="21"/>
                    <a:pt x="53" y="21"/>
                  </a:cubicBezTo>
                  <a:cubicBezTo>
                    <a:pt x="53" y="21"/>
                    <a:pt x="55" y="19"/>
                    <a:pt x="55" y="18"/>
                  </a:cubicBezTo>
                  <a:cubicBezTo>
                    <a:pt x="55" y="18"/>
                    <a:pt x="53" y="12"/>
                    <a:pt x="52" y="13"/>
                  </a:cubicBezTo>
                  <a:cubicBezTo>
                    <a:pt x="51" y="13"/>
                    <a:pt x="47" y="18"/>
                    <a:pt x="47" y="19"/>
                  </a:cubicBezTo>
                  <a:cubicBezTo>
                    <a:pt x="47" y="20"/>
                    <a:pt x="49" y="22"/>
                    <a:pt x="49" y="22"/>
                  </a:cubicBezTo>
                  <a:cubicBezTo>
                    <a:pt x="51" y="22"/>
                    <a:pt x="51" y="22"/>
                    <a:pt x="51" y="22"/>
                  </a:cubicBezTo>
                  <a:cubicBezTo>
                    <a:pt x="51" y="22"/>
                    <a:pt x="50" y="23"/>
                    <a:pt x="49" y="23"/>
                  </a:cubicBezTo>
                  <a:cubicBezTo>
                    <a:pt x="48" y="24"/>
                    <a:pt x="46" y="32"/>
                    <a:pt x="46" y="32"/>
                  </a:cubicBezTo>
                  <a:cubicBezTo>
                    <a:pt x="46" y="32"/>
                    <a:pt x="42" y="25"/>
                    <a:pt x="40" y="18"/>
                  </a:cubicBezTo>
                  <a:cubicBezTo>
                    <a:pt x="38" y="11"/>
                    <a:pt x="34" y="4"/>
                    <a:pt x="35" y="3"/>
                  </a:cubicBezTo>
                  <a:cubicBezTo>
                    <a:pt x="35" y="3"/>
                    <a:pt x="37" y="3"/>
                    <a:pt x="37" y="3"/>
                  </a:cubicBezTo>
                  <a:cubicBezTo>
                    <a:pt x="37" y="3"/>
                    <a:pt x="36" y="0"/>
                    <a:pt x="35" y="1"/>
                  </a:cubicBezTo>
                  <a:cubicBezTo>
                    <a:pt x="33" y="1"/>
                    <a:pt x="29" y="3"/>
                    <a:pt x="27" y="4"/>
                  </a:cubicBezTo>
                  <a:cubicBezTo>
                    <a:pt x="25" y="4"/>
                    <a:pt x="24" y="5"/>
                    <a:pt x="24" y="5"/>
                  </a:cubicBezTo>
                  <a:cubicBezTo>
                    <a:pt x="15" y="8"/>
                    <a:pt x="15" y="8"/>
                    <a:pt x="15" y="8"/>
                  </a:cubicBezTo>
                  <a:cubicBezTo>
                    <a:pt x="15" y="8"/>
                    <a:pt x="12" y="8"/>
                    <a:pt x="11" y="8"/>
                  </a:cubicBezTo>
                  <a:cubicBezTo>
                    <a:pt x="9" y="10"/>
                    <a:pt x="9" y="14"/>
                    <a:pt x="9" y="17"/>
                  </a:cubicBezTo>
                  <a:cubicBezTo>
                    <a:pt x="9" y="20"/>
                    <a:pt x="7" y="21"/>
                    <a:pt x="7" y="24"/>
                  </a:cubicBezTo>
                  <a:cubicBezTo>
                    <a:pt x="6" y="27"/>
                    <a:pt x="11" y="52"/>
                    <a:pt x="10" y="64"/>
                  </a:cubicBezTo>
                  <a:cubicBezTo>
                    <a:pt x="9" y="75"/>
                    <a:pt x="11" y="96"/>
                    <a:pt x="10" y="101"/>
                  </a:cubicBezTo>
                  <a:cubicBezTo>
                    <a:pt x="10" y="106"/>
                    <a:pt x="10" y="120"/>
                    <a:pt x="11" y="122"/>
                  </a:cubicBezTo>
                  <a:cubicBezTo>
                    <a:pt x="12" y="124"/>
                    <a:pt x="13" y="124"/>
                    <a:pt x="13" y="124"/>
                  </a:cubicBezTo>
                  <a:cubicBezTo>
                    <a:pt x="16" y="125"/>
                    <a:pt x="16" y="125"/>
                    <a:pt x="16" y="125"/>
                  </a:cubicBezTo>
                  <a:cubicBezTo>
                    <a:pt x="16" y="125"/>
                    <a:pt x="17" y="148"/>
                    <a:pt x="18" y="158"/>
                  </a:cubicBezTo>
                  <a:cubicBezTo>
                    <a:pt x="20" y="168"/>
                    <a:pt x="19" y="185"/>
                    <a:pt x="20" y="192"/>
                  </a:cubicBezTo>
                  <a:cubicBezTo>
                    <a:pt x="21" y="199"/>
                    <a:pt x="21" y="241"/>
                    <a:pt x="20" y="247"/>
                  </a:cubicBezTo>
                  <a:cubicBezTo>
                    <a:pt x="20" y="252"/>
                    <a:pt x="21" y="256"/>
                    <a:pt x="23" y="257"/>
                  </a:cubicBezTo>
                  <a:cubicBezTo>
                    <a:pt x="24" y="259"/>
                    <a:pt x="20" y="262"/>
                    <a:pt x="21" y="264"/>
                  </a:cubicBezTo>
                  <a:cubicBezTo>
                    <a:pt x="22" y="265"/>
                    <a:pt x="23" y="268"/>
                    <a:pt x="22" y="269"/>
                  </a:cubicBezTo>
                  <a:cubicBezTo>
                    <a:pt x="21" y="269"/>
                    <a:pt x="20" y="270"/>
                    <a:pt x="20" y="270"/>
                  </a:cubicBezTo>
                  <a:cubicBezTo>
                    <a:pt x="21" y="271"/>
                    <a:pt x="21" y="271"/>
                    <a:pt x="21" y="271"/>
                  </a:cubicBezTo>
                  <a:cubicBezTo>
                    <a:pt x="21" y="271"/>
                    <a:pt x="17" y="274"/>
                    <a:pt x="14" y="275"/>
                  </a:cubicBezTo>
                  <a:cubicBezTo>
                    <a:pt x="11" y="276"/>
                    <a:pt x="4" y="275"/>
                    <a:pt x="2" y="276"/>
                  </a:cubicBezTo>
                  <a:cubicBezTo>
                    <a:pt x="1" y="276"/>
                    <a:pt x="1" y="279"/>
                    <a:pt x="1" y="279"/>
                  </a:cubicBezTo>
                  <a:cubicBezTo>
                    <a:pt x="0" y="279"/>
                    <a:pt x="0" y="279"/>
                    <a:pt x="0" y="279"/>
                  </a:cubicBezTo>
                  <a:cubicBezTo>
                    <a:pt x="0" y="280"/>
                    <a:pt x="0" y="280"/>
                    <a:pt x="0" y="280"/>
                  </a:cubicBezTo>
                  <a:cubicBezTo>
                    <a:pt x="0" y="280"/>
                    <a:pt x="7" y="282"/>
                    <a:pt x="16" y="282"/>
                  </a:cubicBezTo>
                  <a:cubicBezTo>
                    <a:pt x="26" y="281"/>
                    <a:pt x="36" y="278"/>
                    <a:pt x="36" y="278"/>
                  </a:cubicBezTo>
                  <a:cubicBezTo>
                    <a:pt x="36" y="281"/>
                    <a:pt x="36" y="281"/>
                    <a:pt x="36" y="281"/>
                  </a:cubicBezTo>
                  <a:cubicBezTo>
                    <a:pt x="48" y="279"/>
                    <a:pt x="48" y="279"/>
                    <a:pt x="48" y="279"/>
                  </a:cubicBezTo>
                  <a:cubicBezTo>
                    <a:pt x="48" y="276"/>
                    <a:pt x="48" y="276"/>
                    <a:pt x="48" y="276"/>
                  </a:cubicBezTo>
                  <a:cubicBezTo>
                    <a:pt x="48" y="276"/>
                    <a:pt x="47" y="275"/>
                    <a:pt x="47" y="274"/>
                  </a:cubicBezTo>
                  <a:cubicBezTo>
                    <a:pt x="47" y="273"/>
                    <a:pt x="47" y="267"/>
                    <a:pt x="47" y="264"/>
                  </a:cubicBezTo>
                  <a:cubicBezTo>
                    <a:pt x="47" y="260"/>
                    <a:pt x="42" y="234"/>
                    <a:pt x="42" y="229"/>
                  </a:cubicBezTo>
                  <a:cubicBezTo>
                    <a:pt x="42" y="224"/>
                    <a:pt x="49" y="187"/>
                    <a:pt x="49" y="183"/>
                  </a:cubicBezTo>
                  <a:cubicBezTo>
                    <a:pt x="49" y="179"/>
                    <a:pt x="53" y="158"/>
                    <a:pt x="53" y="158"/>
                  </a:cubicBezTo>
                  <a:cubicBezTo>
                    <a:pt x="53" y="158"/>
                    <a:pt x="56" y="173"/>
                    <a:pt x="57" y="181"/>
                  </a:cubicBezTo>
                  <a:cubicBezTo>
                    <a:pt x="58" y="190"/>
                    <a:pt x="56" y="211"/>
                    <a:pt x="58" y="222"/>
                  </a:cubicBezTo>
                  <a:cubicBezTo>
                    <a:pt x="60" y="232"/>
                    <a:pt x="63" y="256"/>
                    <a:pt x="63" y="260"/>
                  </a:cubicBezTo>
                  <a:cubicBezTo>
                    <a:pt x="63" y="263"/>
                    <a:pt x="64" y="268"/>
                    <a:pt x="66" y="268"/>
                  </a:cubicBezTo>
                  <a:cubicBezTo>
                    <a:pt x="68" y="269"/>
                    <a:pt x="65" y="271"/>
                    <a:pt x="65" y="272"/>
                  </a:cubicBezTo>
                  <a:cubicBezTo>
                    <a:pt x="66" y="272"/>
                    <a:pt x="66" y="272"/>
                    <a:pt x="66" y="272"/>
                  </a:cubicBezTo>
                  <a:cubicBezTo>
                    <a:pt x="66" y="272"/>
                    <a:pt x="66" y="272"/>
                    <a:pt x="66"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0" y="283"/>
                    <a:pt x="76" y="283"/>
                  </a:cubicBezTo>
                  <a:cubicBezTo>
                    <a:pt x="81" y="283"/>
                    <a:pt x="83" y="283"/>
                    <a:pt x="86" y="282"/>
                  </a:cubicBezTo>
                  <a:cubicBezTo>
                    <a:pt x="86" y="279"/>
                    <a:pt x="86" y="279"/>
                    <a:pt x="86" y="279"/>
                  </a:cubicBezTo>
                  <a:cubicBezTo>
                    <a:pt x="86" y="279"/>
                    <a:pt x="86" y="279"/>
                    <a:pt x="86" y="279"/>
                  </a:cubicBezTo>
                  <a:cubicBezTo>
                    <a:pt x="83" y="270"/>
                    <a:pt x="83" y="270"/>
                    <a:pt x="83" y="270"/>
                  </a:cubicBezTo>
                  <a:cubicBezTo>
                    <a:pt x="83" y="270"/>
                    <a:pt x="84" y="270"/>
                    <a:pt x="85" y="267"/>
                  </a:cubicBezTo>
                  <a:cubicBezTo>
                    <a:pt x="85" y="264"/>
                    <a:pt x="84" y="262"/>
                    <a:pt x="84" y="262"/>
                  </a:cubicBezTo>
                  <a:cubicBezTo>
                    <a:pt x="84" y="262"/>
                    <a:pt x="84" y="261"/>
                    <a:pt x="84" y="258"/>
                  </a:cubicBezTo>
                  <a:cubicBezTo>
                    <a:pt x="85" y="256"/>
                    <a:pt x="84" y="261"/>
                    <a:pt x="85" y="249"/>
                  </a:cubicBezTo>
                  <a:cubicBezTo>
                    <a:pt x="85" y="238"/>
                    <a:pt x="86" y="203"/>
                    <a:pt x="85" y="195"/>
                  </a:cubicBezTo>
                  <a:cubicBezTo>
                    <a:pt x="83" y="186"/>
                    <a:pt x="85" y="169"/>
                    <a:pt x="85" y="161"/>
                  </a:cubicBezTo>
                  <a:cubicBezTo>
                    <a:pt x="84" y="155"/>
                    <a:pt x="86" y="141"/>
                    <a:pt x="85" y="132"/>
                  </a:cubicBezTo>
                  <a:cubicBezTo>
                    <a:pt x="85" y="132"/>
                    <a:pt x="85" y="132"/>
                    <a:pt x="85" y="132"/>
                  </a:cubicBezTo>
                  <a:cubicBezTo>
                    <a:pt x="85" y="132"/>
                    <a:pt x="86" y="130"/>
                    <a:pt x="89" y="127"/>
                  </a:cubicBezTo>
                  <a:cubicBezTo>
                    <a:pt x="90" y="127"/>
                    <a:pt x="89" y="120"/>
                    <a:pt x="90" y="119"/>
                  </a:cubicBezTo>
                  <a:cubicBezTo>
                    <a:pt x="90" y="117"/>
                    <a:pt x="99" y="91"/>
                    <a:pt x="100" y="88"/>
                  </a:cubicBezTo>
                  <a:cubicBezTo>
                    <a:pt x="101" y="86"/>
                    <a:pt x="98" y="69"/>
                    <a:pt x="98"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6" name="组合 55"/>
          <p:cNvGrpSpPr/>
          <p:nvPr/>
        </p:nvGrpSpPr>
        <p:grpSpPr>
          <a:xfrm>
            <a:off x="5439781" y="2686816"/>
            <a:ext cx="232146" cy="766868"/>
            <a:chOff x="7254930" y="3582422"/>
            <a:chExt cx="309609" cy="1022490"/>
          </a:xfrm>
          <a:solidFill>
            <a:schemeClr val="tx2">
              <a:lumMod val="75000"/>
            </a:schemeClr>
          </a:solidFill>
        </p:grpSpPr>
        <p:sp>
          <p:nvSpPr>
            <p:cNvPr id="29" name="Freeform 34"/>
            <p:cNvSpPr>
              <a:spLocks/>
            </p:cNvSpPr>
            <p:nvPr/>
          </p:nvSpPr>
          <p:spPr bwMode="auto">
            <a:xfrm>
              <a:off x="7359000" y="3588926"/>
              <a:ext cx="104070" cy="149601"/>
            </a:xfrm>
            <a:custGeom>
              <a:avLst/>
              <a:gdLst>
                <a:gd name="T0" fmla="*/ 19 w 34"/>
                <a:gd name="T1" fmla="*/ 49 h 49"/>
                <a:gd name="T2" fmla="*/ 8 w 34"/>
                <a:gd name="T3" fmla="*/ 44 h 49"/>
                <a:gd name="T4" fmla="*/ 8 w 34"/>
                <a:gd name="T5" fmla="*/ 41 h 49"/>
                <a:gd name="T6" fmla="*/ 5 w 34"/>
                <a:gd name="T7" fmla="*/ 36 h 49"/>
                <a:gd name="T8" fmla="*/ 4 w 34"/>
                <a:gd name="T9" fmla="*/ 30 h 49"/>
                <a:gd name="T10" fmla="*/ 2 w 34"/>
                <a:gd name="T11" fmla="*/ 31 h 49"/>
                <a:gd name="T12" fmla="*/ 1 w 34"/>
                <a:gd name="T13" fmla="*/ 24 h 49"/>
                <a:gd name="T14" fmla="*/ 2 w 34"/>
                <a:gd name="T15" fmla="*/ 20 h 49"/>
                <a:gd name="T16" fmla="*/ 4 w 34"/>
                <a:gd name="T17" fmla="*/ 18 h 49"/>
                <a:gd name="T18" fmla="*/ 17 w 34"/>
                <a:gd name="T19" fmla="*/ 1 h 49"/>
                <a:gd name="T20" fmla="*/ 31 w 34"/>
                <a:gd name="T21" fmla="*/ 19 h 49"/>
                <a:gd name="T22" fmla="*/ 32 w 34"/>
                <a:gd name="T23" fmla="*/ 18 h 49"/>
                <a:gd name="T24" fmla="*/ 33 w 34"/>
                <a:gd name="T25" fmla="*/ 21 h 49"/>
                <a:gd name="T26" fmla="*/ 33 w 34"/>
                <a:gd name="T27" fmla="*/ 27 h 49"/>
                <a:gd name="T28" fmla="*/ 31 w 34"/>
                <a:gd name="T29" fmla="*/ 29 h 49"/>
                <a:gd name="T30" fmla="*/ 30 w 34"/>
                <a:gd name="T31" fmla="*/ 29 h 49"/>
                <a:gd name="T32" fmla="*/ 29 w 34"/>
                <a:gd name="T33" fmla="*/ 35 h 49"/>
                <a:gd name="T34" fmla="*/ 27 w 34"/>
                <a:gd name="T35" fmla="*/ 39 h 49"/>
                <a:gd name="T36" fmla="*/ 27 w 34"/>
                <a:gd name="T37" fmla="*/ 43 h 49"/>
                <a:gd name="T38" fmla="*/ 19 w 34"/>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49">
                  <a:moveTo>
                    <a:pt x="19" y="49"/>
                  </a:moveTo>
                  <a:cubicBezTo>
                    <a:pt x="19" y="49"/>
                    <a:pt x="8" y="47"/>
                    <a:pt x="8" y="44"/>
                  </a:cubicBezTo>
                  <a:cubicBezTo>
                    <a:pt x="8" y="40"/>
                    <a:pt x="8" y="41"/>
                    <a:pt x="8" y="41"/>
                  </a:cubicBezTo>
                  <a:cubicBezTo>
                    <a:pt x="8" y="41"/>
                    <a:pt x="6" y="39"/>
                    <a:pt x="5" y="36"/>
                  </a:cubicBezTo>
                  <a:cubicBezTo>
                    <a:pt x="4" y="33"/>
                    <a:pt x="4" y="30"/>
                    <a:pt x="4" y="30"/>
                  </a:cubicBezTo>
                  <a:cubicBezTo>
                    <a:pt x="4" y="30"/>
                    <a:pt x="3" y="32"/>
                    <a:pt x="2" y="31"/>
                  </a:cubicBezTo>
                  <a:cubicBezTo>
                    <a:pt x="1" y="29"/>
                    <a:pt x="1" y="26"/>
                    <a:pt x="1" y="24"/>
                  </a:cubicBezTo>
                  <a:cubicBezTo>
                    <a:pt x="0" y="22"/>
                    <a:pt x="1" y="20"/>
                    <a:pt x="2" y="20"/>
                  </a:cubicBezTo>
                  <a:cubicBezTo>
                    <a:pt x="3" y="19"/>
                    <a:pt x="4" y="21"/>
                    <a:pt x="4" y="18"/>
                  </a:cubicBezTo>
                  <a:cubicBezTo>
                    <a:pt x="3" y="14"/>
                    <a:pt x="2" y="2"/>
                    <a:pt x="17" y="1"/>
                  </a:cubicBezTo>
                  <a:cubicBezTo>
                    <a:pt x="34" y="0"/>
                    <a:pt x="31" y="18"/>
                    <a:pt x="31" y="19"/>
                  </a:cubicBezTo>
                  <a:cubicBezTo>
                    <a:pt x="31" y="20"/>
                    <a:pt x="31" y="19"/>
                    <a:pt x="32" y="18"/>
                  </a:cubicBezTo>
                  <a:cubicBezTo>
                    <a:pt x="33" y="17"/>
                    <a:pt x="33" y="19"/>
                    <a:pt x="33" y="21"/>
                  </a:cubicBezTo>
                  <a:cubicBezTo>
                    <a:pt x="34" y="23"/>
                    <a:pt x="33" y="26"/>
                    <a:pt x="33" y="27"/>
                  </a:cubicBezTo>
                  <a:cubicBezTo>
                    <a:pt x="33" y="28"/>
                    <a:pt x="32" y="29"/>
                    <a:pt x="31" y="29"/>
                  </a:cubicBezTo>
                  <a:cubicBezTo>
                    <a:pt x="31" y="28"/>
                    <a:pt x="30" y="27"/>
                    <a:pt x="30" y="29"/>
                  </a:cubicBezTo>
                  <a:cubicBezTo>
                    <a:pt x="30" y="30"/>
                    <a:pt x="30" y="33"/>
                    <a:pt x="29" y="35"/>
                  </a:cubicBezTo>
                  <a:cubicBezTo>
                    <a:pt x="29" y="37"/>
                    <a:pt x="27" y="39"/>
                    <a:pt x="27" y="39"/>
                  </a:cubicBezTo>
                  <a:cubicBezTo>
                    <a:pt x="27"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5"/>
            <p:cNvSpPr>
              <a:spLocks/>
            </p:cNvSpPr>
            <p:nvPr/>
          </p:nvSpPr>
          <p:spPr bwMode="auto">
            <a:xfrm>
              <a:off x="7356398" y="3582422"/>
              <a:ext cx="106672" cy="85858"/>
            </a:xfrm>
            <a:custGeom>
              <a:avLst/>
              <a:gdLst>
                <a:gd name="T0" fmla="*/ 26 w 35"/>
                <a:gd name="T1" fmla="*/ 9 h 28"/>
                <a:gd name="T2" fmla="*/ 15 w 35"/>
                <a:gd name="T3" fmla="*/ 14 h 28"/>
                <a:gd name="T4" fmla="*/ 7 w 35"/>
                <a:gd name="T5" fmla="*/ 17 h 28"/>
                <a:gd name="T6" fmla="*/ 8 w 35"/>
                <a:gd name="T7" fmla="*/ 14 h 28"/>
                <a:gd name="T8" fmla="*/ 11 w 35"/>
                <a:gd name="T9" fmla="*/ 12 h 28"/>
                <a:gd name="T10" fmla="*/ 6 w 35"/>
                <a:gd name="T11" fmla="*/ 15 h 28"/>
                <a:gd name="T12" fmla="*/ 6 w 35"/>
                <a:gd name="T13" fmla="*/ 24 h 28"/>
                <a:gd name="T14" fmla="*/ 5 w 35"/>
                <a:gd name="T15" fmla="*/ 28 h 28"/>
                <a:gd name="T16" fmla="*/ 3 w 35"/>
                <a:gd name="T17" fmla="*/ 22 h 28"/>
                <a:gd name="T18" fmla="*/ 1 w 35"/>
                <a:gd name="T19" fmla="*/ 22 h 28"/>
                <a:gd name="T20" fmla="*/ 1 w 35"/>
                <a:gd name="T21" fmla="*/ 20 h 28"/>
                <a:gd name="T22" fmla="*/ 2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29 w 35"/>
                <a:gd name="T35" fmla="*/ 3 h 28"/>
                <a:gd name="T36" fmla="*/ 34 w 35"/>
                <a:gd name="T37" fmla="*/ 13 h 28"/>
                <a:gd name="T38" fmla="*/ 35 w 35"/>
                <a:gd name="T39" fmla="*/ 19 h 28"/>
                <a:gd name="T40" fmla="*/ 34 w 35"/>
                <a:gd name="T41" fmla="*/ 18 h 28"/>
                <a:gd name="T42" fmla="*/ 32 w 35"/>
                <a:gd name="T43" fmla="*/ 23 h 28"/>
                <a:gd name="T44" fmla="*/ 32 w 35"/>
                <a:gd name="T45" fmla="*/ 25 h 28"/>
                <a:gd name="T46" fmla="*/ 31 w 35"/>
                <a:gd name="T47" fmla="*/ 21 h 28"/>
                <a:gd name="T48" fmla="*/ 31 w 35"/>
                <a:gd name="T49" fmla="*/ 14 h 28"/>
                <a:gd name="T50" fmla="*/ 30 w 35"/>
                <a:gd name="T51" fmla="*/ 17 h 28"/>
                <a:gd name="T52" fmla="*/ 30 w 35"/>
                <a:gd name="T53" fmla="*/ 21 h 28"/>
                <a:gd name="T54" fmla="*/ 28 w 35"/>
                <a:gd name="T55" fmla="*/ 16 h 28"/>
                <a:gd name="T56" fmla="*/ 29 w 35"/>
                <a:gd name="T57" fmla="*/ 8 h 28"/>
                <a:gd name="T58" fmla="*/ 25 w 35"/>
                <a:gd name="T59" fmla="*/ 12 h 28"/>
                <a:gd name="T60" fmla="*/ 21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5" y="14"/>
                  </a:cubicBezTo>
                  <a:cubicBezTo>
                    <a:pt x="9" y="16"/>
                    <a:pt x="7" y="17"/>
                    <a:pt x="7" y="17"/>
                  </a:cubicBezTo>
                  <a:cubicBezTo>
                    <a:pt x="7" y="17"/>
                    <a:pt x="7" y="16"/>
                    <a:pt x="8" y="14"/>
                  </a:cubicBezTo>
                  <a:cubicBezTo>
                    <a:pt x="9" y="12"/>
                    <a:pt x="11" y="12"/>
                    <a:pt x="11" y="12"/>
                  </a:cubicBezTo>
                  <a:cubicBezTo>
                    <a:pt x="11" y="12"/>
                    <a:pt x="8" y="12"/>
                    <a:pt x="6" y="15"/>
                  </a:cubicBezTo>
                  <a:cubicBezTo>
                    <a:pt x="5" y="18"/>
                    <a:pt x="6" y="20"/>
                    <a:pt x="6" y="24"/>
                  </a:cubicBezTo>
                  <a:cubicBezTo>
                    <a:pt x="5" y="26"/>
                    <a:pt x="5" y="28"/>
                    <a:pt x="5" y="28"/>
                  </a:cubicBezTo>
                  <a:cubicBezTo>
                    <a:pt x="5" y="28"/>
                    <a:pt x="4" y="22"/>
                    <a:pt x="3" y="22"/>
                  </a:cubicBezTo>
                  <a:cubicBezTo>
                    <a:pt x="1" y="21"/>
                    <a:pt x="1" y="22"/>
                    <a:pt x="1" y="22"/>
                  </a:cubicBezTo>
                  <a:cubicBezTo>
                    <a:pt x="1" y="22"/>
                    <a:pt x="0" y="20"/>
                    <a:pt x="1" y="20"/>
                  </a:cubicBezTo>
                  <a:cubicBezTo>
                    <a:pt x="2" y="20"/>
                    <a:pt x="2" y="18"/>
                    <a:pt x="2" y="18"/>
                  </a:cubicBezTo>
                  <a:cubicBezTo>
                    <a:pt x="2" y="18"/>
                    <a:pt x="1" y="19"/>
                    <a:pt x="1" y="19"/>
                  </a:cubicBezTo>
                  <a:cubicBezTo>
                    <a:pt x="0" y="19"/>
                    <a:pt x="0" y="19"/>
                    <a:pt x="0" y="19"/>
                  </a:cubicBezTo>
                  <a:cubicBezTo>
                    <a:pt x="0" y="19"/>
                    <a:pt x="2" y="18"/>
                    <a:pt x="2" y="15"/>
                  </a:cubicBezTo>
                  <a:cubicBezTo>
                    <a:pt x="2" y="12"/>
                    <a:pt x="3" y="5"/>
                    <a:pt x="11" y="2"/>
                  </a:cubicBezTo>
                  <a:cubicBezTo>
                    <a:pt x="19" y="0"/>
                    <a:pt x="25" y="4"/>
                    <a:pt x="25" y="4"/>
                  </a:cubicBezTo>
                  <a:cubicBezTo>
                    <a:pt x="25" y="4"/>
                    <a:pt x="26" y="2"/>
                    <a:pt x="29" y="3"/>
                  </a:cubicBezTo>
                  <a:cubicBezTo>
                    <a:pt x="32" y="5"/>
                    <a:pt x="35" y="9"/>
                    <a:pt x="34" y="13"/>
                  </a:cubicBezTo>
                  <a:cubicBezTo>
                    <a:pt x="34" y="17"/>
                    <a:pt x="35" y="19"/>
                    <a:pt x="35" y="19"/>
                  </a:cubicBezTo>
                  <a:cubicBezTo>
                    <a:pt x="34" y="18"/>
                    <a:pt x="34" y="18"/>
                    <a:pt x="34" y="18"/>
                  </a:cubicBezTo>
                  <a:cubicBezTo>
                    <a:pt x="34" y="18"/>
                    <a:pt x="32" y="22"/>
                    <a:pt x="32" y="23"/>
                  </a:cubicBezTo>
                  <a:cubicBezTo>
                    <a:pt x="32" y="24"/>
                    <a:pt x="32" y="25"/>
                    <a:pt x="32" y="25"/>
                  </a:cubicBezTo>
                  <a:cubicBezTo>
                    <a:pt x="32" y="25"/>
                    <a:pt x="31" y="23"/>
                    <a:pt x="31" y="21"/>
                  </a:cubicBezTo>
                  <a:cubicBezTo>
                    <a:pt x="30" y="18"/>
                    <a:pt x="31" y="14"/>
                    <a:pt x="31" y="14"/>
                  </a:cubicBezTo>
                  <a:cubicBezTo>
                    <a:pt x="31" y="14"/>
                    <a:pt x="30" y="16"/>
                    <a:pt x="30" y="17"/>
                  </a:cubicBezTo>
                  <a:cubicBezTo>
                    <a:pt x="30" y="19"/>
                    <a:pt x="30" y="21"/>
                    <a:pt x="30" y="21"/>
                  </a:cubicBezTo>
                  <a:cubicBezTo>
                    <a:pt x="30" y="21"/>
                    <a:pt x="29" y="19"/>
                    <a:pt x="28" y="16"/>
                  </a:cubicBezTo>
                  <a:cubicBezTo>
                    <a:pt x="28" y="12"/>
                    <a:pt x="29" y="8"/>
                    <a:pt x="29" y="8"/>
                  </a:cubicBezTo>
                  <a:cubicBezTo>
                    <a:pt x="29" y="8"/>
                    <a:pt x="28" y="10"/>
                    <a:pt x="25" y="12"/>
                  </a:cubicBezTo>
                  <a:cubicBezTo>
                    <a:pt x="23" y="13"/>
                    <a:pt x="21" y="13"/>
                    <a:pt x="21" y="13"/>
                  </a:cubicBezTo>
                  <a:cubicBezTo>
                    <a:pt x="21" y="13"/>
                    <a:pt x="23" y="12"/>
                    <a:pt x="24" y="11"/>
                  </a:cubicBezTo>
                  <a:cubicBezTo>
                    <a:pt x="25" y="10"/>
                    <a:pt x="26" y="9"/>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6"/>
            <p:cNvSpPr>
              <a:spLocks/>
            </p:cNvSpPr>
            <p:nvPr/>
          </p:nvSpPr>
          <p:spPr bwMode="auto">
            <a:xfrm>
              <a:off x="7254930" y="3735925"/>
              <a:ext cx="309609" cy="868987"/>
            </a:xfrm>
            <a:custGeom>
              <a:avLst/>
              <a:gdLst>
                <a:gd name="T0" fmla="*/ 98 w 101"/>
                <a:gd name="T1" fmla="*/ 59 h 283"/>
                <a:gd name="T2" fmla="*/ 97 w 101"/>
                <a:gd name="T3" fmla="*/ 11 h 283"/>
                <a:gd name="T4" fmla="*/ 81 w 101"/>
                <a:gd name="T5" fmla="*/ 6 h 283"/>
                <a:gd name="T6" fmla="*/ 64 w 101"/>
                <a:gd name="T7" fmla="*/ 0 h 283"/>
                <a:gd name="T8" fmla="*/ 60 w 101"/>
                <a:gd name="T9" fmla="*/ 25 h 283"/>
                <a:gd name="T10" fmla="*/ 54 w 101"/>
                <a:gd name="T11" fmla="*/ 28 h 283"/>
                <a:gd name="T12" fmla="*/ 55 w 101"/>
                <a:gd name="T13" fmla="*/ 18 h 283"/>
                <a:gd name="T14" fmla="*/ 47 w 101"/>
                <a:gd name="T15" fmla="*/ 19 h 283"/>
                <a:gd name="T16" fmla="*/ 51 w 101"/>
                <a:gd name="T17" fmla="*/ 22 h 283"/>
                <a:gd name="T18" fmla="*/ 46 w 101"/>
                <a:gd name="T19" fmla="*/ 32 h 283"/>
                <a:gd name="T20" fmla="*/ 35 w 101"/>
                <a:gd name="T21" fmla="*/ 3 h 283"/>
                <a:gd name="T22" fmla="*/ 35 w 101"/>
                <a:gd name="T23" fmla="*/ 1 h 283"/>
                <a:gd name="T24" fmla="*/ 24 w 101"/>
                <a:gd name="T25" fmla="*/ 5 h 283"/>
                <a:gd name="T26" fmla="*/ 11 w 101"/>
                <a:gd name="T27" fmla="*/ 8 h 283"/>
                <a:gd name="T28" fmla="*/ 7 w 101"/>
                <a:gd name="T29" fmla="*/ 24 h 283"/>
                <a:gd name="T30" fmla="*/ 11 w 101"/>
                <a:gd name="T31" fmla="*/ 101 h 283"/>
                <a:gd name="T32" fmla="*/ 14 w 101"/>
                <a:gd name="T33" fmla="*/ 124 h 283"/>
                <a:gd name="T34" fmla="*/ 19 w 101"/>
                <a:gd name="T35" fmla="*/ 158 h 283"/>
                <a:gd name="T36" fmla="*/ 21 w 101"/>
                <a:gd name="T37" fmla="*/ 247 h 283"/>
                <a:gd name="T38" fmla="*/ 21 w 101"/>
                <a:gd name="T39" fmla="*/ 264 h 283"/>
                <a:gd name="T40" fmla="*/ 21 w 101"/>
                <a:gd name="T41" fmla="*/ 270 h 283"/>
                <a:gd name="T42" fmla="*/ 14 w 101"/>
                <a:gd name="T43" fmla="*/ 275 h 283"/>
                <a:gd name="T44" fmla="*/ 1 w 101"/>
                <a:gd name="T45" fmla="*/ 279 h 283"/>
                <a:gd name="T46" fmla="*/ 0 w 101"/>
                <a:gd name="T47" fmla="*/ 280 h 283"/>
                <a:gd name="T48" fmla="*/ 36 w 101"/>
                <a:gd name="T49" fmla="*/ 278 h 283"/>
                <a:gd name="T50" fmla="*/ 49 w 101"/>
                <a:gd name="T51" fmla="*/ 279 h 283"/>
                <a:gd name="T52" fmla="*/ 48 w 101"/>
                <a:gd name="T53" fmla="*/ 274 h 283"/>
                <a:gd name="T54" fmla="*/ 42 w 101"/>
                <a:gd name="T55" fmla="*/ 229 h 283"/>
                <a:gd name="T56" fmla="*/ 53 w 101"/>
                <a:gd name="T57" fmla="*/ 158 h 283"/>
                <a:gd name="T58" fmla="*/ 58 w 101"/>
                <a:gd name="T59" fmla="*/ 222 h 283"/>
                <a:gd name="T60" fmla="*/ 66 w 101"/>
                <a:gd name="T61" fmla="*/ 268 h 283"/>
                <a:gd name="T62" fmla="*/ 66 w 101"/>
                <a:gd name="T63" fmla="*/ 272 h 283"/>
                <a:gd name="T64" fmla="*/ 67 w 101"/>
                <a:gd name="T65" fmla="*/ 273 h 283"/>
                <a:gd name="T66" fmla="*/ 67 w 101"/>
                <a:gd name="T67" fmla="*/ 278 h 283"/>
                <a:gd name="T68" fmla="*/ 66 w 101"/>
                <a:gd name="T69" fmla="*/ 282 h 283"/>
                <a:gd name="T70" fmla="*/ 87 w 101"/>
                <a:gd name="T71" fmla="*/ 282 h 283"/>
                <a:gd name="T72" fmla="*/ 86 w 101"/>
                <a:gd name="T73" fmla="*/ 279 h 283"/>
                <a:gd name="T74" fmla="*/ 85 w 101"/>
                <a:gd name="T75" fmla="*/ 267 h 283"/>
                <a:gd name="T76" fmla="*/ 84 w 101"/>
                <a:gd name="T77" fmla="*/ 258 h 283"/>
                <a:gd name="T78" fmla="*/ 85 w 101"/>
                <a:gd name="T79" fmla="*/ 195 h 283"/>
                <a:gd name="T80" fmla="*/ 85 w 101"/>
                <a:gd name="T81" fmla="*/ 132 h 283"/>
                <a:gd name="T82" fmla="*/ 89 w 101"/>
                <a:gd name="T83" fmla="*/ 127 h 283"/>
                <a:gd name="T84" fmla="*/ 100 w 101"/>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283">
                  <a:moveTo>
                    <a:pt x="99" y="67"/>
                  </a:moveTo>
                  <a:cubicBezTo>
                    <a:pt x="99" y="66"/>
                    <a:pt x="98" y="72"/>
                    <a:pt x="98" y="59"/>
                  </a:cubicBezTo>
                  <a:cubicBezTo>
                    <a:pt x="98" y="46"/>
                    <a:pt x="98" y="26"/>
                    <a:pt x="98" y="26"/>
                  </a:cubicBezTo>
                  <a:cubicBezTo>
                    <a:pt x="97" y="20"/>
                    <a:pt x="98" y="12"/>
                    <a:pt x="97" y="11"/>
                  </a:cubicBezTo>
                  <a:cubicBezTo>
                    <a:pt x="97" y="10"/>
                    <a:pt x="89" y="7"/>
                    <a:pt x="89" y="7"/>
                  </a:cubicBezTo>
                  <a:cubicBezTo>
                    <a:pt x="89" y="7"/>
                    <a:pt x="84" y="8"/>
                    <a:pt x="81" y="6"/>
                  </a:cubicBezTo>
                  <a:cubicBezTo>
                    <a:pt x="78" y="3"/>
                    <a:pt x="73" y="2"/>
                    <a:pt x="71" y="2"/>
                  </a:cubicBezTo>
                  <a:cubicBezTo>
                    <a:pt x="69" y="1"/>
                    <a:pt x="64" y="0"/>
                    <a:pt x="64" y="0"/>
                  </a:cubicBezTo>
                  <a:cubicBezTo>
                    <a:pt x="64" y="0"/>
                    <a:pt x="67" y="1"/>
                    <a:pt x="67" y="7"/>
                  </a:cubicBezTo>
                  <a:cubicBezTo>
                    <a:pt x="67" y="12"/>
                    <a:pt x="61" y="23"/>
                    <a:pt x="60" y="25"/>
                  </a:cubicBezTo>
                  <a:cubicBezTo>
                    <a:pt x="60" y="27"/>
                    <a:pt x="55" y="33"/>
                    <a:pt x="55" y="33"/>
                  </a:cubicBezTo>
                  <a:cubicBezTo>
                    <a:pt x="55" y="33"/>
                    <a:pt x="54" y="31"/>
                    <a:pt x="54" y="28"/>
                  </a:cubicBezTo>
                  <a:cubicBezTo>
                    <a:pt x="54" y="25"/>
                    <a:pt x="53" y="21"/>
                    <a:pt x="53" y="21"/>
                  </a:cubicBezTo>
                  <a:cubicBezTo>
                    <a:pt x="53" y="21"/>
                    <a:pt x="55" y="19"/>
                    <a:pt x="55" y="18"/>
                  </a:cubicBezTo>
                  <a:cubicBezTo>
                    <a:pt x="55" y="18"/>
                    <a:pt x="53" y="12"/>
                    <a:pt x="52" y="13"/>
                  </a:cubicBezTo>
                  <a:cubicBezTo>
                    <a:pt x="51" y="13"/>
                    <a:pt x="48" y="18"/>
                    <a:pt x="47" y="19"/>
                  </a:cubicBezTo>
                  <a:cubicBezTo>
                    <a:pt x="47" y="20"/>
                    <a:pt x="49" y="22"/>
                    <a:pt x="49" y="22"/>
                  </a:cubicBezTo>
                  <a:cubicBezTo>
                    <a:pt x="51" y="22"/>
                    <a:pt x="51" y="22"/>
                    <a:pt x="51" y="22"/>
                  </a:cubicBezTo>
                  <a:cubicBezTo>
                    <a:pt x="51" y="22"/>
                    <a:pt x="50" y="23"/>
                    <a:pt x="49" y="23"/>
                  </a:cubicBezTo>
                  <a:cubicBezTo>
                    <a:pt x="48" y="24"/>
                    <a:pt x="46" y="32"/>
                    <a:pt x="46" y="32"/>
                  </a:cubicBezTo>
                  <a:cubicBezTo>
                    <a:pt x="46" y="32"/>
                    <a:pt x="42" y="25"/>
                    <a:pt x="40" y="18"/>
                  </a:cubicBezTo>
                  <a:cubicBezTo>
                    <a:pt x="38" y="11"/>
                    <a:pt x="34" y="4"/>
                    <a:pt x="35" y="3"/>
                  </a:cubicBezTo>
                  <a:cubicBezTo>
                    <a:pt x="36" y="3"/>
                    <a:pt x="37" y="3"/>
                    <a:pt x="37" y="3"/>
                  </a:cubicBezTo>
                  <a:cubicBezTo>
                    <a:pt x="37" y="3"/>
                    <a:pt x="37" y="0"/>
                    <a:pt x="35" y="1"/>
                  </a:cubicBezTo>
                  <a:cubicBezTo>
                    <a:pt x="33" y="1"/>
                    <a:pt x="29" y="3"/>
                    <a:pt x="27" y="4"/>
                  </a:cubicBezTo>
                  <a:cubicBezTo>
                    <a:pt x="25" y="4"/>
                    <a:pt x="24" y="5"/>
                    <a:pt x="24" y="5"/>
                  </a:cubicBezTo>
                  <a:cubicBezTo>
                    <a:pt x="15" y="8"/>
                    <a:pt x="15" y="8"/>
                    <a:pt x="15" y="8"/>
                  </a:cubicBezTo>
                  <a:cubicBezTo>
                    <a:pt x="15" y="8"/>
                    <a:pt x="12" y="8"/>
                    <a:pt x="11" y="8"/>
                  </a:cubicBezTo>
                  <a:cubicBezTo>
                    <a:pt x="9" y="10"/>
                    <a:pt x="9" y="14"/>
                    <a:pt x="9" y="17"/>
                  </a:cubicBezTo>
                  <a:cubicBezTo>
                    <a:pt x="9" y="20"/>
                    <a:pt x="7" y="21"/>
                    <a:pt x="7" y="24"/>
                  </a:cubicBezTo>
                  <a:cubicBezTo>
                    <a:pt x="7" y="27"/>
                    <a:pt x="11" y="52"/>
                    <a:pt x="10" y="64"/>
                  </a:cubicBezTo>
                  <a:cubicBezTo>
                    <a:pt x="9" y="75"/>
                    <a:pt x="11" y="96"/>
                    <a:pt x="11" y="101"/>
                  </a:cubicBezTo>
                  <a:cubicBezTo>
                    <a:pt x="10" y="106"/>
                    <a:pt x="11" y="120"/>
                    <a:pt x="11" y="122"/>
                  </a:cubicBezTo>
                  <a:cubicBezTo>
                    <a:pt x="12" y="124"/>
                    <a:pt x="14" y="124"/>
                    <a:pt x="14" y="124"/>
                  </a:cubicBezTo>
                  <a:cubicBezTo>
                    <a:pt x="16" y="125"/>
                    <a:pt x="16" y="125"/>
                    <a:pt x="16" y="125"/>
                  </a:cubicBezTo>
                  <a:cubicBezTo>
                    <a:pt x="16" y="125"/>
                    <a:pt x="17" y="148"/>
                    <a:pt x="19" y="158"/>
                  </a:cubicBezTo>
                  <a:cubicBezTo>
                    <a:pt x="20" y="168"/>
                    <a:pt x="19" y="185"/>
                    <a:pt x="20" y="192"/>
                  </a:cubicBezTo>
                  <a:cubicBezTo>
                    <a:pt x="22" y="199"/>
                    <a:pt x="21" y="241"/>
                    <a:pt x="21" y="247"/>
                  </a:cubicBezTo>
                  <a:cubicBezTo>
                    <a:pt x="20" y="252"/>
                    <a:pt x="21" y="256"/>
                    <a:pt x="23" y="257"/>
                  </a:cubicBezTo>
                  <a:cubicBezTo>
                    <a:pt x="24" y="259"/>
                    <a:pt x="20" y="262"/>
                    <a:pt x="21" y="264"/>
                  </a:cubicBezTo>
                  <a:cubicBezTo>
                    <a:pt x="22" y="265"/>
                    <a:pt x="23" y="268"/>
                    <a:pt x="22" y="269"/>
                  </a:cubicBezTo>
                  <a:cubicBezTo>
                    <a:pt x="21" y="269"/>
                    <a:pt x="21" y="270"/>
                    <a:pt x="21" y="270"/>
                  </a:cubicBezTo>
                  <a:cubicBezTo>
                    <a:pt x="21" y="271"/>
                    <a:pt x="21" y="271"/>
                    <a:pt x="21" y="271"/>
                  </a:cubicBezTo>
                  <a:cubicBezTo>
                    <a:pt x="21" y="271"/>
                    <a:pt x="17" y="274"/>
                    <a:pt x="14" y="275"/>
                  </a:cubicBezTo>
                  <a:cubicBezTo>
                    <a:pt x="11" y="276"/>
                    <a:pt x="4" y="275"/>
                    <a:pt x="3" y="276"/>
                  </a:cubicBezTo>
                  <a:cubicBezTo>
                    <a:pt x="1" y="276"/>
                    <a:pt x="1" y="279"/>
                    <a:pt x="1" y="279"/>
                  </a:cubicBezTo>
                  <a:cubicBezTo>
                    <a:pt x="0" y="279"/>
                    <a:pt x="0" y="279"/>
                    <a:pt x="0" y="279"/>
                  </a:cubicBezTo>
                  <a:cubicBezTo>
                    <a:pt x="0" y="280"/>
                    <a:pt x="0" y="280"/>
                    <a:pt x="0" y="280"/>
                  </a:cubicBezTo>
                  <a:cubicBezTo>
                    <a:pt x="0" y="280"/>
                    <a:pt x="7" y="282"/>
                    <a:pt x="17" y="282"/>
                  </a:cubicBezTo>
                  <a:cubicBezTo>
                    <a:pt x="26" y="281"/>
                    <a:pt x="36" y="278"/>
                    <a:pt x="36" y="278"/>
                  </a:cubicBezTo>
                  <a:cubicBezTo>
                    <a:pt x="36" y="281"/>
                    <a:pt x="36" y="281"/>
                    <a:pt x="36" y="281"/>
                  </a:cubicBezTo>
                  <a:cubicBezTo>
                    <a:pt x="49" y="279"/>
                    <a:pt x="49" y="279"/>
                    <a:pt x="49" y="279"/>
                  </a:cubicBezTo>
                  <a:cubicBezTo>
                    <a:pt x="48" y="276"/>
                    <a:pt x="48" y="276"/>
                    <a:pt x="48" y="276"/>
                  </a:cubicBezTo>
                  <a:cubicBezTo>
                    <a:pt x="48" y="276"/>
                    <a:pt x="48" y="275"/>
                    <a:pt x="48" y="274"/>
                  </a:cubicBezTo>
                  <a:cubicBezTo>
                    <a:pt x="48" y="273"/>
                    <a:pt x="47" y="267"/>
                    <a:pt x="47" y="264"/>
                  </a:cubicBezTo>
                  <a:cubicBezTo>
                    <a:pt x="47" y="260"/>
                    <a:pt x="42" y="234"/>
                    <a:pt x="42" y="229"/>
                  </a:cubicBezTo>
                  <a:cubicBezTo>
                    <a:pt x="42" y="224"/>
                    <a:pt x="49" y="187"/>
                    <a:pt x="49" y="183"/>
                  </a:cubicBezTo>
                  <a:cubicBezTo>
                    <a:pt x="50" y="179"/>
                    <a:pt x="53" y="158"/>
                    <a:pt x="53" y="158"/>
                  </a:cubicBezTo>
                  <a:cubicBezTo>
                    <a:pt x="53" y="158"/>
                    <a:pt x="56" y="173"/>
                    <a:pt x="57" y="181"/>
                  </a:cubicBezTo>
                  <a:cubicBezTo>
                    <a:pt x="58" y="190"/>
                    <a:pt x="57" y="211"/>
                    <a:pt x="58" y="222"/>
                  </a:cubicBezTo>
                  <a:cubicBezTo>
                    <a:pt x="60" y="232"/>
                    <a:pt x="63" y="256"/>
                    <a:pt x="63" y="260"/>
                  </a:cubicBezTo>
                  <a:cubicBezTo>
                    <a:pt x="63" y="263"/>
                    <a:pt x="64" y="268"/>
                    <a:pt x="66" y="268"/>
                  </a:cubicBezTo>
                  <a:cubicBezTo>
                    <a:pt x="68" y="269"/>
                    <a:pt x="65" y="271"/>
                    <a:pt x="66" y="272"/>
                  </a:cubicBezTo>
                  <a:cubicBezTo>
                    <a:pt x="66" y="272"/>
                    <a:pt x="66" y="272"/>
                    <a:pt x="66" y="272"/>
                  </a:cubicBezTo>
                  <a:cubicBezTo>
                    <a:pt x="66" y="272"/>
                    <a:pt x="67" y="272"/>
                    <a:pt x="67" y="272"/>
                  </a:cubicBezTo>
                  <a:cubicBezTo>
                    <a:pt x="67" y="273"/>
                    <a:pt x="67" y="273"/>
                    <a:pt x="67" y="273"/>
                  </a:cubicBezTo>
                  <a:cubicBezTo>
                    <a:pt x="67" y="274"/>
                    <a:pt x="67" y="274"/>
                    <a:pt x="67" y="274"/>
                  </a:cubicBezTo>
                  <a:cubicBezTo>
                    <a:pt x="67" y="278"/>
                    <a:pt x="67" y="278"/>
                    <a:pt x="67" y="278"/>
                  </a:cubicBezTo>
                  <a:cubicBezTo>
                    <a:pt x="66" y="279"/>
                    <a:pt x="66" y="279"/>
                    <a:pt x="66" y="279"/>
                  </a:cubicBezTo>
                  <a:cubicBezTo>
                    <a:pt x="66" y="282"/>
                    <a:pt x="66" y="282"/>
                    <a:pt x="66" y="282"/>
                  </a:cubicBezTo>
                  <a:cubicBezTo>
                    <a:pt x="66" y="282"/>
                    <a:pt x="71" y="283"/>
                    <a:pt x="76" y="283"/>
                  </a:cubicBezTo>
                  <a:cubicBezTo>
                    <a:pt x="81" y="283"/>
                    <a:pt x="83" y="283"/>
                    <a:pt x="87" y="282"/>
                  </a:cubicBezTo>
                  <a:cubicBezTo>
                    <a:pt x="87" y="279"/>
                    <a:pt x="87" y="279"/>
                    <a:pt x="87" y="279"/>
                  </a:cubicBezTo>
                  <a:cubicBezTo>
                    <a:pt x="86" y="279"/>
                    <a:pt x="86" y="279"/>
                    <a:pt x="86" y="279"/>
                  </a:cubicBezTo>
                  <a:cubicBezTo>
                    <a:pt x="83" y="270"/>
                    <a:pt x="83" y="270"/>
                    <a:pt x="83" y="270"/>
                  </a:cubicBezTo>
                  <a:cubicBezTo>
                    <a:pt x="83" y="270"/>
                    <a:pt x="84" y="270"/>
                    <a:pt x="85" y="267"/>
                  </a:cubicBezTo>
                  <a:cubicBezTo>
                    <a:pt x="85" y="264"/>
                    <a:pt x="85" y="262"/>
                    <a:pt x="85" y="262"/>
                  </a:cubicBezTo>
                  <a:cubicBezTo>
                    <a:pt x="85" y="262"/>
                    <a:pt x="84" y="261"/>
                    <a:pt x="84" y="258"/>
                  </a:cubicBezTo>
                  <a:cubicBezTo>
                    <a:pt x="85" y="256"/>
                    <a:pt x="84" y="261"/>
                    <a:pt x="85" y="249"/>
                  </a:cubicBezTo>
                  <a:cubicBezTo>
                    <a:pt x="85" y="238"/>
                    <a:pt x="86" y="203"/>
                    <a:pt x="85" y="195"/>
                  </a:cubicBezTo>
                  <a:cubicBezTo>
                    <a:pt x="83" y="186"/>
                    <a:pt x="85" y="169"/>
                    <a:pt x="85" y="161"/>
                  </a:cubicBezTo>
                  <a:cubicBezTo>
                    <a:pt x="84" y="155"/>
                    <a:pt x="86" y="141"/>
                    <a:pt x="85" y="132"/>
                  </a:cubicBezTo>
                  <a:cubicBezTo>
                    <a:pt x="86" y="132"/>
                    <a:pt x="86" y="132"/>
                    <a:pt x="86" y="132"/>
                  </a:cubicBezTo>
                  <a:cubicBezTo>
                    <a:pt x="86" y="132"/>
                    <a:pt x="86" y="130"/>
                    <a:pt x="89" y="127"/>
                  </a:cubicBezTo>
                  <a:cubicBezTo>
                    <a:pt x="90" y="127"/>
                    <a:pt x="89" y="120"/>
                    <a:pt x="90" y="119"/>
                  </a:cubicBezTo>
                  <a:cubicBezTo>
                    <a:pt x="91" y="117"/>
                    <a:pt x="99" y="91"/>
                    <a:pt x="100" y="88"/>
                  </a:cubicBezTo>
                  <a:cubicBezTo>
                    <a:pt x="101" y="86"/>
                    <a:pt x="99" y="69"/>
                    <a:pt x="99"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p:cNvGrpSpPr/>
          <p:nvPr/>
        </p:nvGrpSpPr>
        <p:grpSpPr>
          <a:xfrm>
            <a:off x="5713870" y="2686816"/>
            <a:ext cx="230195" cy="766868"/>
            <a:chOff x="7620477" y="3582422"/>
            <a:chExt cx="307007" cy="1022490"/>
          </a:xfrm>
          <a:solidFill>
            <a:schemeClr val="tx2">
              <a:lumMod val="75000"/>
            </a:schemeClr>
          </a:solidFill>
        </p:grpSpPr>
        <p:sp>
          <p:nvSpPr>
            <p:cNvPr id="32" name="Freeform 37"/>
            <p:cNvSpPr>
              <a:spLocks/>
            </p:cNvSpPr>
            <p:nvPr/>
          </p:nvSpPr>
          <p:spPr bwMode="auto">
            <a:xfrm>
              <a:off x="7721946" y="3588926"/>
              <a:ext cx="106672" cy="149601"/>
            </a:xfrm>
            <a:custGeom>
              <a:avLst/>
              <a:gdLst>
                <a:gd name="T0" fmla="*/ 19 w 35"/>
                <a:gd name="T1" fmla="*/ 49 h 49"/>
                <a:gd name="T2" fmla="*/ 8 w 35"/>
                <a:gd name="T3" fmla="*/ 44 h 49"/>
                <a:gd name="T4" fmla="*/ 8 w 35"/>
                <a:gd name="T5" fmla="*/ 41 h 49"/>
                <a:gd name="T6" fmla="*/ 6 w 35"/>
                <a:gd name="T7" fmla="*/ 36 h 49"/>
                <a:gd name="T8" fmla="*/ 4 w 35"/>
                <a:gd name="T9" fmla="*/ 30 h 49"/>
                <a:gd name="T10" fmla="*/ 2 w 35"/>
                <a:gd name="T11" fmla="*/ 31 h 49"/>
                <a:gd name="T12" fmla="*/ 1 w 35"/>
                <a:gd name="T13" fmla="*/ 24 h 49"/>
                <a:gd name="T14" fmla="*/ 2 w 35"/>
                <a:gd name="T15" fmla="*/ 20 h 49"/>
                <a:gd name="T16" fmla="*/ 4 w 35"/>
                <a:gd name="T17" fmla="*/ 18 h 49"/>
                <a:gd name="T18" fmla="*/ 18 w 35"/>
                <a:gd name="T19" fmla="*/ 1 h 49"/>
                <a:gd name="T20" fmla="*/ 31 w 35"/>
                <a:gd name="T21" fmla="*/ 19 h 49"/>
                <a:gd name="T22" fmla="*/ 32 w 35"/>
                <a:gd name="T23" fmla="*/ 18 h 49"/>
                <a:gd name="T24" fmla="*/ 34 w 35"/>
                <a:gd name="T25" fmla="*/ 21 h 49"/>
                <a:gd name="T26" fmla="*/ 33 w 35"/>
                <a:gd name="T27" fmla="*/ 27 h 49"/>
                <a:gd name="T28" fmla="*/ 32 w 35"/>
                <a:gd name="T29" fmla="*/ 29 h 49"/>
                <a:gd name="T30" fmla="*/ 31 w 35"/>
                <a:gd name="T31" fmla="*/ 29 h 49"/>
                <a:gd name="T32" fmla="*/ 29 w 35"/>
                <a:gd name="T33" fmla="*/ 35 h 49"/>
                <a:gd name="T34" fmla="*/ 27 w 35"/>
                <a:gd name="T35" fmla="*/ 39 h 49"/>
                <a:gd name="T36" fmla="*/ 27 w 35"/>
                <a:gd name="T37" fmla="*/ 43 h 49"/>
                <a:gd name="T38" fmla="*/ 19 w 35"/>
                <a:gd name="T3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9">
                  <a:moveTo>
                    <a:pt x="19" y="49"/>
                  </a:moveTo>
                  <a:cubicBezTo>
                    <a:pt x="19" y="49"/>
                    <a:pt x="8" y="47"/>
                    <a:pt x="8" y="44"/>
                  </a:cubicBezTo>
                  <a:cubicBezTo>
                    <a:pt x="8" y="40"/>
                    <a:pt x="8" y="41"/>
                    <a:pt x="8" y="41"/>
                  </a:cubicBezTo>
                  <a:cubicBezTo>
                    <a:pt x="8" y="41"/>
                    <a:pt x="6" y="39"/>
                    <a:pt x="6" y="36"/>
                  </a:cubicBezTo>
                  <a:cubicBezTo>
                    <a:pt x="5" y="33"/>
                    <a:pt x="4" y="30"/>
                    <a:pt x="4" y="30"/>
                  </a:cubicBezTo>
                  <a:cubicBezTo>
                    <a:pt x="4" y="30"/>
                    <a:pt x="3" y="32"/>
                    <a:pt x="2" y="31"/>
                  </a:cubicBezTo>
                  <a:cubicBezTo>
                    <a:pt x="2" y="29"/>
                    <a:pt x="1" y="26"/>
                    <a:pt x="1" y="24"/>
                  </a:cubicBezTo>
                  <a:cubicBezTo>
                    <a:pt x="0" y="22"/>
                    <a:pt x="1" y="20"/>
                    <a:pt x="2" y="20"/>
                  </a:cubicBezTo>
                  <a:cubicBezTo>
                    <a:pt x="3" y="19"/>
                    <a:pt x="4" y="21"/>
                    <a:pt x="4" y="18"/>
                  </a:cubicBezTo>
                  <a:cubicBezTo>
                    <a:pt x="3" y="14"/>
                    <a:pt x="2" y="2"/>
                    <a:pt x="18" y="1"/>
                  </a:cubicBezTo>
                  <a:cubicBezTo>
                    <a:pt x="35" y="0"/>
                    <a:pt x="31" y="18"/>
                    <a:pt x="31" y="19"/>
                  </a:cubicBezTo>
                  <a:cubicBezTo>
                    <a:pt x="31" y="20"/>
                    <a:pt x="32" y="19"/>
                    <a:pt x="32" y="18"/>
                  </a:cubicBezTo>
                  <a:cubicBezTo>
                    <a:pt x="33" y="17"/>
                    <a:pt x="34" y="19"/>
                    <a:pt x="34" y="21"/>
                  </a:cubicBezTo>
                  <a:cubicBezTo>
                    <a:pt x="34" y="23"/>
                    <a:pt x="34" y="26"/>
                    <a:pt x="33" y="27"/>
                  </a:cubicBezTo>
                  <a:cubicBezTo>
                    <a:pt x="33" y="28"/>
                    <a:pt x="32" y="29"/>
                    <a:pt x="32" y="29"/>
                  </a:cubicBezTo>
                  <a:cubicBezTo>
                    <a:pt x="32" y="28"/>
                    <a:pt x="31" y="27"/>
                    <a:pt x="31" y="29"/>
                  </a:cubicBezTo>
                  <a:cubicBezTo>
                    <a:pt x="31" y="30"/>
                    <a:pt x="30" y="33"/>
                    <a:pt x="29" y="35"/>
                  </a:cubicBezTo>
                  <a:cubicBezTo>
                    <a:pt x="29" y="37"/>
                    <a:pt x="27" y="39"/>
                    <a:pt x="27" y="39"/>
                  </a:cubicBezTo>
                  <a:cubicBezTo>
                    <a:pt x="27" y="39"/>
                    <a:pt x="27" y="40"/>
                    <a:pt x="27" y="43"/>
                  </a:cubicBezTo>
                  <a:cubicBezTo>
                    <a:pt x="27" y="46"/>
                    <a:pt x="19" y="49"/>
                    <a:pt x="1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8"/>
            <p:cNvSpPr>
              <a:spLocks/>
            </p:cNvSpPr>
            <p:nvPr/>
          </p:nvSpPr>
          <p:spPr bwMode="auto">
            <a:xfrm>
              <a:off x="7718043" y="3582422"/>
              <a:ext cx="107973" cy="85858"/>
            </a:xfrm>
            <a:custGeom>
              <a:avLst/>
              <a:gdLst>
                <a:gd name="T0" fmla="*/ 26 w 35"/>
                <a:gd name="T1" fmla="*/ 9 h 28"/>
                <a:gd name="T2" fmla="*/ 15 w 35"/>
                <a:gd name="T3" fmla="*/ 14 h 28"/>
                <a:gd name="T4" fmla="*/ 7 w 35"/>
                <a:gd name="T5" fmla="*/ 17 h 28"/>
                <a:gd name="T6" fmla="*/ 8 w 35"/>
                <a:gd name="T7" fmla="*/ 14 h 28"/>
                <a:gd name="T8" fmla="*/ 11 w 35"/>
                <a:gd name="T9" fmla="*/ 12 h 28"/>
                <a:gd name="T10" fmla="*/ 7 w 35"/>
                <a:gd name="T11" fmla="*/ 15 h 28"/>
                <a:gd name="T12" fmla="*/ 6 w 35"/>
                <a:gd name="T13" fmla="*/ 24 h 28"/>
                <a:gd name="T14" fmla="*/ 5 w 35"/>
                <a:gd name="T15" fmla="*/ 28 h 28"/>
                <a:gd name="T16" fmla="*/ 3 w 35"/>
                <a:gd name="T17" fmla="*/ 22 h 28"/>
                <a:gd name="T18" fmla="*/ 1 w 35"/>
                <a:gd name="T19" fmla="*/ 22 h 28"/>
                <a:gd name="T20" fmla="*/ 2 w 35"/>
                <a:gd name="T21" fmla="*/ 20 h 28"/>
                <a:gd name="T22" fmla="*/ 3 w 35"/>
                <a:gd name="T23" fmla="*/ 18 h 28"/>
                <a:gd name="T24" fmla="*/ 1 w 35"/>
                <a:gd name="T25" fmla="*/ 19 h 28"/>
                <a:gd name="T26" fmla="*/ 0 w 35"/>
                <a:gd name="T27" fmla="*/ 19 h 28"/>
                <a:gd name="T28" fmla="*/ 2 w 35"/>
                <a:gd name="T29" fmla="*/ 15 h 28"/>
                <a:gd name="T30" fmla="*/ 11 w 35"/>
                <a:gd name="T31" fmla="*/ 2 h 28"/>
                <a:gd name="T32" fmla="*/ 25 w 35"/>
                <a:gd name="T33" fmla="*/ 4 h 28"/>
                <a:gd name="T34" fmla="*/ 29 w 35"/>
                <a:gd name="T35" fmla="*/ 3 h 28"/>
                <a:gd name="T36" fmla="*/ 34 w 35"/>
                <a:gd name="T37" fmla="*/ 13 h 28"/>
                <a:gd name="T38" fmla="*/ 35 w 35"/>
                <a:gd name="T39" fmla="*/ 19 h 28"/>
                <a:gd name="T40" fmla="*/ 34 w 35"/>
                <a:gd name="T41" fmla="*/ 18 h 28"/>
                <a:gd name="T42" fmla="*/ 32 w 35"/>
                <a:gd name="T43" fmla="*/ 23 h 28"/>
                <a:gd name="T44" fmla="*/ 33 w 35"/>
                <a:gd name="T45" fmla="*/ 25 h 28"/>
                <a:gd name="T46" fmla="*/ 31 w 35"/>
                <a:gd name="T47" fmla="*/ 21 h 28"/>
                <a:gd name="T48" fmla="*/ 31 w 35"/>
                <a:gd name="T49" fmla="*/ 14 h 28"/>
                <a:gd name="T50" fmla="*/ 30 w 35"/>
                <a:gd name="T51" fmla="*/ 17 h 28"/>
                <a:gd name="T52" fmla="*/ 30 w 35"/>
                <a:gd name="T53" fmla="*/ 21 h 28"/>
                <a:gd name="T54" fmla="*/ 28 w 35"/>
                <a:gd name="T55" fmla="*/ 16 h 28"/>
                <a:gd name="T56" fmla="*/ 29 w 35"/>
                <a:gd name="T57" fmla="*/ 8 h 28"/>
                <a:gd name="T58" fmla="*/ 25 w 35"/>
                <a:gd name="T59" fmla="*/ 12 h 28"/>
                <a:gd name="T60" fmla="*/ 22 w 35"/>
                <a:gd name="T61" fmla="*/ 13 h 28"/>
                <a:gd name="T62" fmla="*/ 24 w 35"/>
                <a:gd name="T63" fmla="*/ 11 h 28"/>
                <a:gd name="T64" fmla="*/ 26 w 35"/>
                <a:gd name="T65"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28">
                  <a:moveTo>
                    <a:pt x="26" y="9"/>
                  </a:moveTo>
                  <a:cubicBezTo>
                    <a:pt x="26" y="9"/>
                    <a:pt x="22" y="13"/>
                    <a:pt x="15" y="14"/>
                  </a:cubicBezTo>
                  <a:cubicBezTo>
                    <a:pt x="9" y="16"/>
                    <a:pt x="7" y="17"/>
                    <a:pt x="7" y="17"/>
                  </a:cubicBezTo>
                  <a:cubicBezTo>
                    <a:pt x="7" y="17"/>
                    <a:pt x="7" y="16"/>
                    <a:pt x="8" y="14"/>
                  </a:cubicBezTo>
                  <a:cubicBezTo>
                    <a:pt x="9" y="12"/>
                    <a:pt x="11" y="12"/>
                    <a:pt x="11" y="12"/>
                  </a:cubicBezTo>
                  <a:cubicBezTo>
                    <a:pt x="11" y="12"/>
                    <a:pt x="8" y="12"/>
                    <a:pt x="7" y="15"/>
                  </a:cubicBezTo>
                  <a:cubicBezTo>
                    <a:pt x="5" y="18"/>
                    <a:pt x="6" y="20"/>
                    <a:pt x="6" y="24"/>
                  </a:cubicBezTo>
                  <a:cubicBezTo>
                    <a:pt x="6" y="26"/>
                    <a:pt x="5" y="28"/>
                    <a:pt x="5" y="28"/>
                  </a:cubicBezTo>
                  <a:cubicBezTo>
                    <a:pt x="5" y="28"/>
                    <a:pt x="4" y="22"/>
                    <a:pt x="3" y="22"/>
                  </a:cubicBezTo>
                  <a:cubicBezTo>
                    <a:pt x="1" y="21"/>
                    <a:pt x="1" y="22"/>
                    <a:pt x="1" y="22"/>
                  </a:cubicBezTo>
                  <a:cubicBezTo>
                    <a:pt x="1" y="22"/>
                    <a:pt x="1" y="20"/>
                    <a:pt x="2" y="20"/>
                  </a:cubicBezTo>
                  <a:cubicBezTo>
                    <a:pt x="2" y="20"/>
                    <a:pt x="3" y="18"/>
                    <a:pt x="3" y="18"/>
                  </a:cubicBezTo>
                  <a:cubicBezTo>
                    <a:pt x="3" y="18"/>
                    <a:pt x="2" y="19"/>
                    <a:pt x="1" y="19"/>
                  </a:cubicBezTo>
                  <a:cubicBezTo>
                    <a:pt x="1" y="19"/>
                    <a:pt x="0" y="19"/>
                    <a:pt x="0" y="19"/>
                  </a:cubicBezTo>
                  <a:cubicBezTo>
                    <a:pt x="0" y="19"/>
                    <a:pt x="2" y="18"/>
                    <a:pt x="2" y="15"/>
                  </a:cubicBezTo>
                  <a:cubicBezTo>
                    <a:pt x="2" y="12"/>
                    <a:pt x="3" y="5"/>
                    <a:pt x="11" y="2"/>
                  </a:cubicBezTo>
                  <a:cubicBezTo>
                    <a:pt x="19" y="0"/>
                    <a:pt x="25" y="4"/>
                    <a:pt x="25" y="4"/>
                  </a:cubicBezTo>
                  <a:cubicBezTo>
                    <a:pt x="25" y="4"/>
                    <a:pt x="27" y="2"/>
                    <a:pt x="29" y="3"/>
                  </a:cubicBezTo>
                  <a:cubicBezTo>
                    <a:pt x="32" y="5"/>
                    <a:pt x="35" y="9"/>
                    <a:pt x="34" y="13"/>
                  </a:cubicBezTo>
                  <a:cubicBezTo>
                    <a:pt x="34" y="17"/>
                    <a:pt x="35" y="19"/>
                    <a:pt x="35" y="19"/>
                  </a:cubicBezTo>
                  <a:cubicBezTo>
                    <a:pt x="34" y="18"/>
                    <a:pt x="34" y="18"/>
                    <a:pt x="34" y="18"/>
                  </a:cubicBezTo>
                  <a:cubicBezTo>
                    <a:pt x="34" y="18"/>
                    <a:pt x="32" y="22"/>
                    <a:pt x="32" y="23"/>
                  </a:cubicBezTo>
                  <a:cubicBezTo>
                    <a:pt x="32" y="24"/>
                    <a:pt x="33" y="25"/>
                    <a:pt x="33" y="25"/>
                  </a:cubicBezTo>
                  <a:cubicBezTo>
                    <a:pt x="33" y="25"/>
                    <a:pt x="31" y="23"/>
                    <a:pt x="31" y="21"/>
                  </a:cubicBezTo>
                  <a:cubicBezTo>
                    <a:pt x="31" y="18"/>
                    <a:pt x="31" y="14"/>
                    <a:pt x="31" y="14"/>
                  </a:cubicBezTo>
                  <a:cubicBezTo>
                    <a:pt x="31" y="14"/>
                    <a:pt x="30" y="16"/>
                    <a:pt x="30" y="17"/>
                  </a:cubicBezTo>
                  <a:cubicBezTo>
                    <a:pt x="30" y="19"/>
                    <a:pt x="30" y="21"/>
                    <a:pt x="30" y="21"/>
                  </a:cubicBezTo>
                  <a:cubicBezTo>
                    <a:pt x="30" y="21"/>
                    <a:pt x="29" y="19"/>
                    <a:pt x="28" y="16"/>
                  </a:cubicBezTo>
                  <a:cubicBezTo>
                    <a:pt x="28" y="12"/>
                    <a:pt x="29" y="8"/>
                    <a:pt x="29" y="8"/>
                  </a:cubicBezTo>
                  <a:cubicBezTo>
                    <a:pt x="29" y="8"/>
                    <a:pt x="28" y="10"/>
                    <a:pt x="25" y="12"/>
                  </a:cubicBezTo>
                  <a:cubicBezTo>
                    <a:pt x="23" y="13"/>
                    <a:pt x="22" y="13"/>
                    <a:pt x="22" y="13"/>
                  </a:cubicBezTo>
                  <a:cubicBezTo>
                    <a:pt x="22" y="13"/>
                    <a:pt x="23" y="12"/>
                    <a:pt x="24" y="11"/>
                  </a:cubicBezTo>
                  <a:cubicBezTo>
                    <a:pt x="25" y="10"/>
                    <a:pt x="26" y="9"/>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9"/>
            <p:cNvSpPr>
              <a:spLocks/>
            </p:cNvSpPr>
            <p:nvPr/>
          </p:nvSpPr>
          <p:spPr bwMode="auto">
            <a:xfrm>
              <a:off x="7620477" y="3735925"/>
              <a:ext cx="307007" cy="868987"/>
            </a:xfrm>
            <a:custGeom>
              <a:avLst/>
              <a:gdLst>
                <a:gd name="T0" fmla="*/ 97 w 100"/>
                <a:gd name="T1" fmla="*/ 59 h 283"/>
                <a:gd name="T2" fmla="*/ 96 w 100"/>
                <a:gd name="T3" fmla="*/ 11 h 283"/>
                <a:gd name="T4" fmla="*/ 80 w 100"/>
                <a:gd name="T5" fmla="*/ 6 h 283"/>
                <a:gd name="T6" fmla="*/ 63 w 100"/>
                <a:gd name="T7" fmla="*/ 0 h 283"/>
                <a:gd name="T8" fmla="*/ 60 w 100"/>
                <a:gd name="T9" fmla="*/ 25 h 283"/>
                <a:gd name="T10" fmla="*/ 53 w 100"/>
                <a:gd name="T11" fmla="*/ 28 h 283"/>
                <a:gd name="T12" fmla="*/ 54 w 100"/>
                <a:gd name="T13" fmla="*/ 18 h 283"/>
                <a:gd name="T14" fmla="*/ 47 w 100"/>
                <a:gd name="T15" fmla="*/ 19 h 283"/>
                <a:gd name="T16" fmla="*/ 50 w 100"/>
                <a:gd name="T17" fmla="*/ 22 h 283"/>
                <a:gd name="T18" fmla="*/ 45 w 100"/>
                <a:gd name="T19" fmla="*/ 32 h 283"/>
                <a:gd name="T20" fmla="*/ 34 w 100"/>
                <a:gd name="T21" fmla="*/ 3 h 283"/>
                <a:gd name="T22" fmla="*/ 34 w 100"/>
                <a:gd name="T23" fmla="*/ 1 h 283"/>
                <a:gd name="T24" fmla="*/ 23 w 100"/>
                <a:gd name="T25" fmla="*/ 5 h 283"/>
                <a:gd name="T26" fmla="*/ 11 w 100"/>
                <a:gd name="T27" fmla="*/ 8 h 283"/>
                <a:gd name="T28" fmla="*/ 6 w 100"/>
                <a:gd name="T29" fmla="*/ 24 h 283"/>
                <a:gd name="T30" fmla="*/ 10 w 100"/>
                <a:gd name="T31" fmla="*/ 101 h 283"/>
                <a:gd name="T32" fmla="*/ 13 w 100"/>
                <a:gd name="T33" fmla="*/ 124 h 283"/>
                <a:gd name="T34" fmla="*/ 18 w 100"/>
                <a:gd name="T35" fmla="*/ 158 h 283"/>
                <a:gd name="T36" fmla="*/ 20 w 100"/>
                <a:gd name="T37" fmla="*/ 247 h 283"/>
                <a:gd name="T38" fmla="*/ 20 w 100"/>
                <a:gd name="T39" fmla="*/ 264 h 283"/>
                <a:gd name="T40" fmla="*/ 20 w 100"/>
                <a:gd name="T41" fmla="*/ 270 h 283"/>
                <a:gd name="T42" fmla="*/ 13 w 100"/>
                <a:gd name="T43" fmla="*/ 275 h 283"/>
                <a:gd name="T44" fmla="*/ 1 w 100"/>
                <a:gd name="T45" fmla="*/ 279 h 283"/>
                <a:gd name="T46" fmla="*/ 0 w 100"/>
                <a:gd name="T47" fmla="*/ 280 h 283"/>
                <a:gd name="T48" fmla="*/ 35 w 100"/>
                <a:gd name="T49" fmla="*/ 278 h 283"/>
                <a:gd name="T50" fmla="*/ 48 w 100"/>
                <a:gd name="T51" fmla="*/ 279 h 283"/>
                <a:gd name="T52" fmla="*/ 47 w 100"/>
                <a:gd name="T53" fmla="*/ 274 h 283"/>
                <a:gd name="T54" fmla="*/ 42 w 100"/>
                <a:gd name="T55" fmla="*/ 229 h 283"/>
                <a:gd name="T56" fmla="*/ 52 w 100"/>
                <a:gd name="T57" fmla="*/ 158 h 283"/>
                <a:gd name="T58" fmla="*/ 57 w 100"/>
                <a:gd name="T59" fmla="*/ 222 h 283"/>
                <a:gd name="T60" fmla="*/ 65 w 100"/>
                <a:gd name="T61" fmla="*/ 268 h 283"/>
                <a:gd name="T62" fmla="*/ 65 w 100"/>
                <a:gd name="T63" fmla="*/ 272 h 283"/>
                <a:gd name="T64" fmla="*/ 67 w 100"/>
                <a:gd name="T65" fmla="*/ 273 h 283"/>
                <a:gd name="T66" fmla="*/ 66 w 100"/>
                <a:gd name="T67" fmla="*/ 278 h 283"/>
                <a:gd name="T68" fmla="*/ 66 w 100"/>
                <a:gd name="T69" fmla="*/ 282 h 283"/>
                <a:gd name="T70" fmla="*/ 86 w 100"/>
                <a:gd name="T71" fmla="*/ 282 h 283"/>
                <a:gd name="T72" fmla="*/ 85 w 100"/>
                <a:gd name="T73" fmla="*/ 279 h 283"/>
                <a:gd name="T74" fmla="*/ 84 w 100"/>
                <a:gd name="T75" fmla="*/ 267 h 283"/>
                <a:gd name="T76" fmla="*/ 84 w 100"/>
                <a:gd name="T77" fmla="*/ 258 h 283"/>
                <a:gd name="T78" fmla="*/ 84 w 100"/>
                <a:gd name="T79" fmla="*/ 195 h 283"/>
                <a:gd name="T80" fmla="*/ 85 w 100"/>
                <a:gd name="T81" fmla="*/ 132 h 283"/>
                <a:gd name="T82" fmla="*/ 88 w 100"/>
                <a:gd name="T83" fmla="*/ 127 h 283"/>
                <a:gd name="T84" fmla="*/ 99 w 100"/>
                <a:gd name="T85" fmla="*/ 8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283">
                  <a:moveTo>
                    <a:pt x="98" y="67"/>
                  </a:moveTo>
                  <a:cubicBezTo>
                    <a:pt x="98" y="66"/>
                    <a:pt x="97" y="72"/>
                    <a:pt x="97" y="59"/>
                  </a:cubicBezTo>
                  <a:cubicBezTo>
                    <a:pt x="97" y="46"/>
                    <a:pt x="97" y="26"/>
                    <a:pt x="97" y="26"/>
                  </a:cubicBezTo>
                  <a:cubicBezTo>
                    <a:pt x="97" y="20"/>
                    <a:pt x="97" y="12"/>
                    <a:pt x="96" y="11"/>
                  </a:cubicBezTo>
                  <a:cubicBezTo>
                    <a:pt x="96" y="10"/>
                    <a:pt x="88" y="7"/>
                    <a:pt x="88" y="7"/>
                  </a:cubicBezTo>
                  <a:cubicBezTo>
                    <a:pt x="88" y="7"/>
                    <a:pt x="83" y="8"/>
                    <a:pt x="80" y="6"/>
                  </a:cubicBezTo>
                  <a:cubicBezTo>
                    <a:pt x="77" y="3"/>
                    <a:pt x="72" y="2"/>
                    <a:pt x="70" y="2"/>
                  </a:cubicBezTo>
                  <a:cubicBezTo>
                    <a:pt x="69" y="1"/>
                    <a:pt x="63" y="0"/>
                    <a:pt x="63" y="0"/>
                  </a:cubicBezTo>
                  <a:cubicBezTo>
                    <a:pt x="63" y="0"/>
                    <a:pt x="67" y="1"/>
                    <a:pt x="66" y="7"/>
                  </a:cubicBezTo>
                  <a:cubicBezTo>
                    <a:pt x="66" y="12"/>
                    <a:pt x="60" y="23"/>
                    <a:pt x="60" y="25"/>
                  </a:cubicBezTo>
                  <a:cubicBezTo>
                    <a:pt x="59" y="27"/>
                    <a:pt x="54" y="33"/>
                    <a:pt x="54" y="33"/>
                  </a:cubicBezTo>
                  <a:cubicBezTo>
                    <a:pt x="54" y="33"/>
                    <a:pt x="54" y="31"/>
                    <a:pt x="53" y="28"/>
                  </a:cubicBezTo>
                  <a:cubicBezTo>
                    <a:pt x="53" y="25"/>
                    <a:pt x="53" y="21"/>
                    <a:pt x="53" y="21"/>
                  </a:cubicBezTo>
                  <a:cubicBezTo>
                    <a:pt x="53" y="21"/>
                    <a:pt x="54" y="19"/>
                    <a:pt x="54" y="18"/>
                  </a:cubicBezTo>
                  <a:cubicBezTo>
                    <a:pt x="54" y="18"/>
                    <a:pt x="52" y="12"/>
                    <a:pt x="51" y="13"/>
                  </a:cubicBezTo>
                  <a:cubicBezTo>
                    <a:pt x="50" y="13"/>
                    <a:pt x="47" y="18"/>
                    <a:pt x="47" y="19"/>
                  </a:cubicBezTo>
                  <a:cubicBezTo>
                    <a:pt x="46" y="20"/>
                    <a:pt x="48" y="22"/>
                    <a:pt x="48" y="22"/>
                  </a:cubicBezTo>
                  <a:cubicBezTo>
                    <a:pt x="50" y="22"/>
                    <a:pt x="50" y="22"/>
                    <a:pt x="50" y="22"/>
                  </a:cubicBezTo>
                  <a:cubicBezTo>
                    <a:pt x="50" y="22"/>
                    <a:pt x="49" y="23"/>
                    <a:pt x="48" y="23"/>
                  </a:cubicBezTo>
                  <a:cubicBezTo>
                    <a:pt x="47" y="24"/>
                    <a:pt x="45" y="32"/>
                    <a:pt x="45" y="32"/>
                  </a:cubicBezTo>
                  <a:cubicBezTo>
                    <a:pt x="45" y="32"/>
                    <a:pt x="41" y="25"/>
                    <a:pt x="39" y="18"/>
                  </a:cubicBezTo>
                  <a:cubicBezTo>
                    <a:pt x="37" y="11"/>
                    <a:pt x="34" y="4"/>
                    <a:pt x="34" y="3"/>
                  </a:cubicBezTo>
                  <a:cubicBezTo>
                    <a:pt x="35" y="3"/>
                    <a:pt x="36" y="3"/>
                    <a:pt x="36" y="3"/>
                  </a:cubicBezTo>
                  <a:cubicBezTo>
                    <a:pt x="36" y="3"/>
                    <a:pt x="36" y="0"/>
                    <a:pt x="34" y="1"/>
                  </a:cubicBezTo>
                  <a:cubicBezTo>
                    <a:pt x="33" y="1"/>
                    <a:pt x="28" y="3"/>
                    <a:pt x="26" y="4"/>
                  </a:cubicBezTo>
                  <a:cubicBezTo>
                    <a:pt x="24" y="4"/>
                    <a:pt x="23" y="5"/>
                    <a:pt x="23" y="5"/>
                  </a:cubicBezTo>
                  <a:cubicBezTo>
                    <a:pt x="14" y="8"/>
                    <a:pt x="14" y="8"/>
                    <a:pt x="14" y="8"/>
                  </a:cubicBezTo>
                  <a:cubicBezTo>
                    <a:pt x="14" y="8"/>
                    <a:pt x="12" y="8"/>
                    <a:pt x="11" y="8"/>
                  </a:cubicBezTo>
                  <a:cubicBezTo>
                    <a:pt x="8" y="10"/>
                    <a:pt x="8" y="14"/>
                    <a:pt x="8" y="17"/>
                  </a:cubicBezTo>
                  <a:cubicBezTo>
                    <a:pt x="8" y="20"/>
                    <a:pt x="7" y="21"/>
                    <a:pt x="6" y="24"/>
                  </a:cubicBezTo>
                  <a:cubicBezTo>
                    <a:pt x="6" y="27"/>
                    <a:pt x="10" y="52"/>
                    <a:pt x="9" y="64"/>
                  </a:cubicBezTo>
                  <a:cubicBezTo>
                    <a:pt x="8" y="75"/>
                    <a:pt x="11" y="96"/>
                    <a:pt x="10" y="101"/>
                  </a:cubicBezTo>
                  <a:cubicBezTo>
                    <a:pt x="9" y="106"/>
                    <a:pt x="10" y="120"/>
                    <a:pt x="10" y="122"/>
                  </a:cubicBezTo>
                  <a:cubicBezTo>
                    <a:pt x="11" y="124"/>
                    <a:pt x="13" y="124"/>
                    <a:pt x="13" y="124"/>
                  </a:cubicBezTo>
                  <a:cubicBezTo>
                    <a:pt x="16" y="125"/>
                    <a:pt x="16" y="125"/>
                    <a:pt x="16" y="125"/>
                  </a:cubicBezTo>
                  <a:cubicBezTo>
                    <a:pt x="16" y="125"/>
                    <a:pt x="17" y="148"/>
                    <a:pt x="18" y="158"/>
                  </a:cubicBezTo>
                  <a:cubicBezTo>
                    <a:pt x="19" y="168"/>
                    <a:pt x="18" y="185"/>
                    <a:pt x="20" y="192"/>
                  </a:cubicBezTo>
                  <a:cubicBezTo>
                    <a:pt x="21" y="199"/>
                    <a:pt x="20" y="241"/>
                    <a:pt x="20" y="247"/>
                  </a:cubicBezTo>
                  <a:cubicBezTo>
                    <a:pt x="20" y="252"/>
                    <a:pt x="20" y="256"/>
                    <a:pt x="22" y="257"/>
                  </a:cubicBezTo>
                  <a:cubicBezTo>
                    <a:pt x="23" y="259"/>
                    <a:pt x="19" y="262"/>
                    <a:pt x="20" y="264"/>
                  </a:cubicBezTo>
                  <a:cubicBezTo>
                    <a:pt x="21" y="265"/>
                    <a:pt x="22" y="268"/>
                    <a:pt x="21" y="269"/>
                  </a:cubicBezTo>
                  <a:cubicBezTo>
                    <a:pt x="21" y="269"/>
                    <a:pt x="20" y="270"/>
                    <a:pt x="20" y="270"/>
                  </a:cubicBezTo>
                  <a:cubicBezTo>
                    <a:pt x="21" y="271"/>
                    <a:pt x="21" y="271"/>
                    <a:pt x="21" y="271"/>
                  </a:cubicBezTo>
                  <a:cubicBezTo>
                    <a:pt x="21" y="271"/>
                    <a:pt x="16" y="274"/>
                    <a:pt x="13" y="275"/>
                  </a:cubicBezTo>
                  <a:cubicBezTo>
                    <a:pt x="10" y="276"/>
                    <a:pt x="3" y="275"/>
                    <a:pt x="2" y="276"/>
                  </a:cubicBezTo>
                  <a:cubicBezTo>
                    <a:pt x="0" y="276"/>
                    <a:pt x="1" y="279"/>
                    <a:pt x="1" y="279"/>
                  </a:cubicBezTo>
                  <a:cubicBezTo>
                    <a:pt x="0" y="279"/>
                    <a:pt x="0" y="279"/>
                    <a:pt x="0" y="279"/>
                  </a:cubicBezTo>
                  <a:cubicBezTo>
                    <a:pt x="0" y="280"/>
                    <a:pt x="0" y="280"/>
                    <a:pt x="0" y="280"/>
                  </a:cubicBezTo>
                  <a:cubicBezTo>
                    <a:pt x="0" y="280"/>
                    <a:pt x="6" y="282"/>
                    <a:pt x="16" y="282"/>
                  </a:cubicBezTo>
                  <a:cubicBezTo>
                    <a:pt x="26" y="281"/>
                    <a:pt x="35" y="278"/>
                    <a:pt x="35" y="278"/>
                  </a:cubicBezTo>
                  <a:cubicBezTo>
                    <a:pt x="35" y="281"/>
                    <a:pt x="35" y="281"/>
                    <a:pt x="35" y="281"/>
                  </a:cubicBezTo>
                  <a:cubicBezTo>
                    <a:pt x="48" y="279"/>
                    <a:pt x="48" y="279"/>
                    <a:pt x="48" y="279"/>
                  </a:cubicBezTo>
                  <a:cubicBezTo>
                    <a:pt x="48" y="276"/>
                    <a:pt x="48" y="276"/>
                    <a:pt x="48" y="276"/>
                  </a:cubicBezTo>
                  <a:cubicBezTo>
                    <a:pt x="48" y="276"/>
                    <a:pt x="47" y="275"/>
                    <a:pt x="47" y="274"/>
                  </a:cubicBezTo>
                  <a:cubicBezTo>
                    <a:pt x="47" y="273"/>
                    <a:pt x="46" y="267"/>
                    <a:pt x="46" y="264"/>
                  </a:cubicBezTo>
                  <a:cubicBezTo>
                    <a:pt x="46" y="260"/>
                    <a:pt x="42" y="234"/>
                    <a:pt x="42" y="229"/>
                  </a:cubicBezTo>
                  <a:cubicBezTo>
                    <a:pt x="42" y="224"/>
                    <a:pt x="48" y="187"/>
                    <a:pt x="49" y="183"/>
                  </a:cubicBezTo>
                  <a:cubicBezTo>
                    <a:pt x="49" y="179"/>
                    <a:pt x="52" y="158"/>
                    <a:pt x="52" y="158"/>
                  </a:cubicBezTo>
                  <a:cubicBezTo>
                    <a:pt x="52" y="158"/>
                    <a:pt x="55" y="173"/>
                    <a:pt x="56" y="181"/>
                  </a:cubicBezTo>
                  <a:cubicBezTo>
                    <a:pt x="57" y="190"/>
                    <a:pt x="56" y="211"/>
                    <a:pt x="57" y="222"/>
                  </a:cubicBezTo>
                  <a:cubicBezTo>
                    <a:pt x="59" y="232"/>
                    <a:pt x="62" y="256"/>
                    <a:pt x="62" y="260"/>
                  </a:cubicBezTo>
                  <a:cubicBezTo>
                    <a:pt x="62" y="263"/>
                    <a:pt x="63" y="268"/>
                    <a:pt x="65" y="268"/>
                  </a:cubicBezTo>
                  <a:cubicBezTo>
                    <a:pt x="67" y="269"/>
                    <a:pt x="64" y="271"/>
                    <a:pt x="65" y="272"/>
                  </a:cubicBezTo>
                  <a:cubicBezTo>
                    <a:pt x="65" y="272"/>
                    <a:pt x="65" y="272"/>
                    <a:pt x="65" y="272"/>
                  </a:cubicBezTo>
                  <a:cubicBezTo>
                    <a:pt x="66" y="272"/>
                    <a:pt x="66" y="272"/>
                    <a:pt x="66" y="272"/>
                  </a:cubicBezTo>
                  <a:cubicBezTo>
                    <a:pt x="67" y="273"/>
                    <a:pt x="67" y="273"/>
                    <a:pt x="67" y="273"/>
                  </a:cubicBezTo>
                  <a:cubicBezTo>
                    <a:pt x="67" y="274"/>
                    <a:pt x="67" y="274"/>
                    <a:pt x="67" y="274"/>
                  </a:cubicBezTo>
                  <a:cubicBezTo>
                    <a:pt x="66" y="278"/>
                    <a:pt x="66" y="278"/>
                    <a:pt x="66" y="278"/>
                  </a:cubicBezTo>
                  <a:cubicBezTo>
                    <a:pt x="66" y="279"/>
                    <a:pt x="66" y="279"/>
                    <a:pt x="66" y="279"/>
                  </a:cubicBezTo>
                  <a:cubicBezTo>
                    <a:pt x="66" y="282"/>
                    <a:pt x="66" y="282"/>
                    <a:pt x="66" y="282"/>
                  </a:cubicBezTo>
                  <a:cubicBezTo>
                    <a:pt x="66" y="282"/>
                    <a:pt x="70" y="283"/>
                    <a:pt x="75" y="283"/>
                  </a:cubicBezTo>
                  <a:cubicBezTo>
                    <a:pt x="81" y="283"/>
                    <a:pt x="82" y="283"/>
                    <a:pt x="86" y="282"/>
                  </a:cubicBezTo>
                  <a:cubicBezTo>
                    <a:pt x="86" y="279"/>
                    <a:pt x="86" y="279"/>
                    <a:pt x="86" y="279"/>
                  </a:cubicBezTo>
                  <a:cubicBezTo>
                    <a:pt x="85" y="279"/>
                    <a:pt x="85" y="279"/>
                    <a:pt x="85" y="279"/>
                  </a:cubicBezTo>
                  <a:cubicBezTo>
                    <a:pt x="82" y="270"/>
                    <a:pt x="82" y="270"/>
                    <a:pt x="82" y="270"/>
                  </a:cubicBezTo>
                  <a:cubicBezTo>
                    <a:pt x="82" y="270"/>
                    <a:pt x="84" y="270"/>
                    <a:pt x="84" y="267"/>
                  </a:cubicBezTo>
                  <a:cubicBezTo>
                    <a:pt x="84" y="264"/>
                    <a:pt x="84" y="262"/>
                    <a:pt x="84" y="262"/>
                  </a:cubicBezTo>
                  <a:cubicBezTo>
                    <a:pt x="84" y="262"/>
                    <a:pt x="83" y="261"/>
                    <a:pt x="84" y="258"/>
                  </a:cubicBezTo>
                  <a:cubicBezTo>
                    <a:pt x="84" y="256"/>
                    <a:pt x="83" y="261"/>
                    <a:pt x="84" y="249"/>
                  </a:cubicBezTo>
                  <a:cubicBezTo>
                    <a:pt x="85" y="238"/>
                    <a:pt x="85" y="203"/>
                    <a:pt x="84" y="195"/>
                  </a:cubicBezTo>
                  <a:cubicBezTo>
                    <a:pt x="83" y="186"/>
                    <a:pt x="84" y="169"/>
                    <a:pt x="84" y="161"/>
                  </a:cubicBezTo>
                  <a:cubicBezTo>
                    <a:pt x="84" y="155"/>
                    <a:pt x="85" y="141"/>
                    <a:pt x="85" y="132"/>
                  </a:cubicBezTo>
                  <a:cubicBezTo>
                    <a:pt x="85" y="132"/>
                    <a:pt x="85" y="132"/>
                    <a:pt x="85" y="132"/>
                  </a:cubicBezTo>
                  <a:cubicBezTo>
                    <a:pt x="85" y="132"/>
                    <a:pt x="86" y="130"/>
                    <a:pt x="88" y="127"/>
                  </a:cubicBezTo>
                  <a:cubicBezTo>
                    <a:pt x="89" y="127"/>
                    <a:pt x="89" y="120"/>
                    <a:pt x="89" y="119"/>
                  </a:cubicBezTo>
                  <a:cubicBezTo>
                    <a:pt x="90" y="117"/>
                    <a:pt x="98" y="91"/>
                    <a:pt x="99" y="88"/>
                  </a:cubicBezTo>
                  <a:cubicBezTo>
                    <a:pt x="100" y="86"/>
                    <a:pt x="98" y="69"/>
                    <a:pt x="98"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1" name="组合 60"/>
          <p:cNvGrpSpPr/>
          <p:nvPr/>
        </p:nvGrpSpPr>
        <p:grpSpPr>
          <a:xfrm>
            <a:off x="3259751" y="3576618"/>
            <a:ext cx="2675536" cy="154154"/>
            <a:chOff x="4347466" y="4768823"/>
            <a:chExt cx="3568311" cy="205539"/>
          </a:xfrm>
        </p:grpSpPr>
        <p:sp>
          <p:nvSpPr>
            <p:cNvPr id="36" name="Rectangle 41"/>
            <p:cNvSpPr>
              <a:spLocks noChangeArrowheads="1"/>
            </p:cNvSpPr>
            <p:nvPr/>
          </p:nvSpPr>
          <p:spPr bwMode="auto">
            <a:xfrm>
              <a:off x="4347466" y="4768823"/>
              <a:ext cx="1779603" cy="205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37" name="Rectangle 42"/>
            <p:cNvSpPr>
              <a:spLocks noChangeArrowheads="1"/>
            </p:cNvSpPr>
            <p:nvPr/>
          </p:nvSpPr>
          <p:spPr bwMode="auto">
            <a:xfrm>
              <a:off x="6127068" y="4768823"/>
              <a:ext cx="1094040" cy="205539"/>
            </a:xfrm>
            <a:prstGeom prst="rect">
              <a:avLst/>
            </a:prstGeom>
            <a:solidFill>
              <a:srgbClr val="EDE7CD"/>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38" name="Rectangle 43"/>
            <p:cNvSpPr>
              <a:spLocks noChangeArrowheads="1"/>
            </p:cNvSpPr>
            <p:nvPr/>
          </p:nvSpPr>
          <p:spPr bwMode="auto">
            <a:xfrm>
              <a:off x="6127068" y="4768823"/>
              <a:ext cx="1094040" cy="205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40" name="Rectangle 45"/>
            <p:cNvSpPr>
              <a:spLocks noChangeArrowheads="1"/>
            </p:cNvSpPr>
            <p:nvPr/>
          </p:nvSpPr>
          <p:spPr bwMode="auto">
            <a:xfrm>
              <a:off x="7248426" y="4768823"/>
              <a:ext cx="667351" cy="205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grpSp>
          <p:nvGrpSpPr>
            <p:cNvPr id="60" name="组合 59"/>
            <p:cNvGrpSpPr/>
            <p:nvPr/>
          </p:nvGrpSpPr>
          <p:grpSpPr>
            <a:xfrm>
              <a:off x="7248426" y="4768823"/>
              <a:ext cx="667351" cy="205539"/>
              <a:chOff x="7248426" y="4768823"/>
              <a:chExt cx="667351" cy="205539"/>
            </a:xfrm>
          </p:grpSpPr>
          <p:sp>
            <p:nvSpPr>
              <p:cNvPr id="39" name="Rectangle 44"/>
              <p:cNvSpPr>
                <a:spLocks noChangeArrowheads="1"/>
              </p:cNvSpPr>
              <p:nvPr/>
            </p:nvSpPr>
            <p:spPr bwMode="auto">
              <a:xfrm>
                <a:off x="7248426" y="4768823"/>
                <a:ext cx="667351" cy="205539"/>
              </a:xfrm>
              <a:prstGeom prst="rect">
                <a:avLst/>
              </a:prstGeom>
              <a:solidFill>
                <a:srgbClr val="EDE7CD"/>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41" name="Freeform 46"/>
              <p:cNvSpPr>
                <a:spLocks/>
              </p:cNvSpPr>
              <p:nvPr/>
            </p:nvSpPr>
            <p:spPr bwMode="auto">
              <a:xfrm>
                <a:off x="7478681" y="4807849"/>
                <a:ext cx="85858" cy="123584"/>
              </a:xfrm>
              <a:custGeom>
                <a:avLst/>
                <a:gdLst>
                  <a:gd name="T0" fmla="*/ 28 w 28"/>
                  <a:gd name="T1" fmla="*/ 35 h 40"/>
                  <a:gd name="T2" fmla="*/ 28 w 28"/>
                  <a:gd name="T3" fmla="*/ 40 h 40"/>
                  <a:gd name="T4" fmla="*/ 0 w 28"/>
                  <a:gd name="T5" fmla="*/ 40 h 40"/>
                  <a:gd name="T6" fmla="*/ 0 w 28"/>
                  <a:gd name="T7" fmla="*/ 35 h 40"/>
                  <a:gd name="T8" fmla="*/ 20 w 28"/>
                  <a:gd name="T9" fmla="*/ 18 h 40"/>
                  <a:gd name="T10" fmla="*/ 23 w 28"/>
                  <a:gd name="T11" fmla="*/ 12 h 40"/>
                  <a:gd name="T12" fmla="*/ 22 w 28"/>
                  <a:gd name="T13" fmla="*/ 9 h 40"/>
                  <a:gd name="T14" fmla="*/ 20 w 28"/>
                  <a:gd name="T15" fmla="*/ 6 h 40"/>
                  <a:gd name="T16" fmla="*/ 17 w 28"/>
                  <a:gd name="T17" fmla="*/ 5 h 40"/>
                  <a:gd name="T18" fmla="*/ 14 w 28"/>
                  <a:gd name="T19" fmla="*/ 4 h 40"/>
                  <a:gd name="T20" fmla="*/ 7 w 28"/>
                  <a:gd name="T21" fmla="*/ 6 h 40"/>
                  <a:gd name="T22" fmla="*/ 5 w 28"/>
                  <a:gd name="T23" fmla="*/ 11 h 40"/>
                  <a:gd name="T24" fmla="*/ 1 w 28"/>
                  <a:gd name="T25" fmla="*/ 9 h 40"/>
                  <a:gd name="T26" fmla="*/ 2 w 28"/>
                  <a:gd name="T27" fmla="*/ 5 h 40"/>
                  <a:gd name="T28" fmla="*/ 5 w 28"/>
                  <a:gd name="T29" fmla="*/ 2 h 40"/>
                  <a:gd name="T30" fmla="*/ 9 w 28"/>
                  <a:gd name="T31" fmla="*/ 0 h 40"/>
                  <a:gd name="T32" fmla="*/ 14 w 28"/>
                  <a:gd name="T33" fmla="*/ 0 h 40"/>
                  <a:gd name="T34" fmla="*/ 19 w 28"/>
                  <a:gd name="T35" fmla="*/ 1 h 40"/>
                  <a:gd name="T36" fmla="*/ 23 w 28"/>
                  <a:gd name="T37" fmla="*/ 3 h 40"/>
                  <a:gd name="T38" fmla="*/ 26 w 28"/>
                  <a:gd name="T39" fmla="*/ 7 h 40"/>
                  <a:gd name="T40" fmla="*/ 27 w 28"/>
                  <a:gd name="T41" fmla="*/ 12 h 40"/>
                  <a:gd name="T42" fmla="*/ 26 w 28"/>
                  <a:gd name="T43" fmla="*/ 18 h 40"/>
                  <a:gd name="T44" fmla="*/ 23 w 28"/>
                  <a:gd name="T45" fmla="*/ 22 h 40"/>
                  <a:gd name="T46" fmla="*/ 7 w 28"/>
                  <a:gd name="T47" fmla="*/ 35 h 40"/>
                  <a:gd name="T48" fmla="*/ 28 w 28"/>
                  <a:gd name="T4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40">
                    <a:moveTo>
                      <a:pt x="28" y="35"/>
                    </a:moveTo>
                    <a:cubicBezTo>
                      <a:pt x="28" y="40"/>
                      <a:pt x="28" y="40"/>
                      <a:pt x="28" y="40"/>
                    </a:cubicBezTo>
                    <a:cubicBezTo>
                      <a:pt x="0" y="40"/>
                      <a:pt x="0" y="40"/>
                      <a:pt x="0" y="40"/>
                    </a:cubicBezTo>
                    <a:cubicBezTo>
                      <a:pt x="0" y="35"/>
                      <a:pt x="0" y="35"/>
                      <a:pt x="0" y="35"/>
                    </a:cubicBezTo>
                    <a:cubicBezTo>
                      <a:pt x="20" y="18"/>
                      <a:pt x="20" y="18"/>
                      <a:pt x="20" y="18"/>
                    </a:cubicBezTo>
                    <a:cubicBezTo>
                      <a:pt x="22" y="17"/>
                      <a:pt x="23" y="15"/>
                      <a:pt x="23" y="12"/>
                    </a:cubicBezTo>
                    <a:cubicBezTo>
                      <a:pt x="23" y="11"/>
                      <a:pt x="23" y="10"/>
                      <a:pt x="22" y="9"/>
                    </a:cubicBezTo>
                    <a:cubicBezTo>
                      <a:pt x="22" y="8"/>
                      <a:pt x="21" y="7"/>
                      <a:pt x="20" y="6"/>
                    </a:cubicBezTo>
                    <a:cubicBezTo>
                      <a:pt x="19" y="6"/>
                      <a:pt x="19" y="5"/>
                      <a:pt x="17" y="5"/>
                    </a:cubicBezTo>
                    <a:cubicBezTo>
                      <a:pt x="16" y="4"/>
                      <a:pt x="15" y="4"/>
                      <a:pt x="14" y="4"/>
                    </a:cubicBezTo>
                    <a:cubicBezTo>
                      <a:pt x="11" y="4"/>
                      <a:pt x="9" y="5"/>
                      <a:pt x="7" y="6"/>
                    </a:cubicBezTo>
                    <a:cubicBezTo>
                      <a:pt x="6" y="7"/>
                      <a:pt x="5" y="9"/>
                      <a:pt x="5" y="11"/>
                    </a:cubicBezTo>
                    <a:cubicBezTo>
                      <a:pt x="1" y="9"/>
                      <a:pt x="1" y="9"/>
                      <a:pt x="1" y="9"/>
                    </a:cubicBezTo>
                    <a:cubicBezTo>
                      <a:pt x="1" y="8"/>
                      <a:pt x="2" y="6"/>
                      <a:pt x="2" y="5"/>
                    </a:cubicBezTo>
                    <a:cubicBezTo>
                      <a:pt x="3" y="4"/>
                      <a:pt x="4" y="3"/>
                      <a:pt x="5" y="2"/>
                    </a:cubicBezTo>
                    <a:cubicBezTo>
                      <a:pt x="6" y="1"/>
                      <a:pt x="8" y="1"/>
                      <a:pt x="9" y="0"/>
                    </a:cubicBezTo>
                    <a:cubicBezTo>
                      <a:pt x="10" y="0"/>
                      <a:pt x="12" y="0"/>
                      <a:pt x="14" y="0"/>
                    </a:cubicBezTo>
                    <a:cubicBezTo>
                      <a:pt x="16" y="0"/>
                      <a:pt x="17" y="0"/>
                      <a:pt x="19" y="1"/>
                    </a:cubicBezTo>
                    <a:cubicBezTo>
                      <a:pt x="21" y="1"/>
                      <a:pt x="22" y="2"/>
                      <a:pt x="23" y="3"/>
                    </a:cubicBezTo>
                    <a:cubicBezTo>
                      <a:pt x="25" y="4"/>
                      <a:pt x="26" y="6"/>
                      <a:pt x="26" y="7"/>
                    </a:cubicBezTo>
                    <a:cubicBezTo>
                      <a:pt x="27" y="9"/>
                      <a:pt x="27" y="11"/>
                      <a:pt x="27" y="12"/>
                    </a:cubicBezTo>
                    <a:cubicBezTo>
                      <a:pt x="27" y="14"/>
                      <a:pt x="27" y="16"/>
                      <a:pt x="26" y="18"/>
                    </a:cubicBezTo>
                    <a:cubicBezTo>
                      <a:pt x="25" y="19"/>
                      <a:pt x="25" y="21"/>
                      <a:pt x="23" y="22"/>
                    </a:cubicBezTo>
                    <a:cubicBezTo>
                      <a:pt x="7" y="35"/>
                      <a:pt x="7" y="35"/>
                      <a:pt x="7" y="35"/>
                    </a:cubicBezTo>
                    <a:lnTo>
                      <a:pt x="28" y="35"/>
                    </a:lnTo>
                    <a:close/>
                  </a:path>
                </a:pathLst>
              </a:custGeom>
              <a:solidFill>
                <a:srgbClr val="DF86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42" name="Freeform 47"/>
              <p:cNvSpPr>
                <a:spLocks noEditPoints="1"/>
              </p:cNvSpPr>
              <p:nvPr/>
            </p:nvSpPr>
            <p:spPr bwMode="auto">
              <a:xfrm>
                <a:off x="7577548" y="4807849"/>
                <a:ext cx="110575" cy="126186"/>
              </a:xfrm>
              <a:custGeom>
                <a:avLst/>
                <a:gdLst>
                  <a:gd name="T0" fmla="*/ 18 w 36"/>
                  <a:gd name="T1" fmla="*/ 0 h 41"/>
                  <a:gd name="T2" fmla="*/ 25 w 36"/>
                  <a:gd name="T3" fmla="*/ 1 h 41"/>
                  <a:gd name="T4" fmla="*/ 31 w 36"/>
                  <a:gd name="T5" fmla="*/ 5 h 41"/>
                  <a:gd name="T6" fmla="*/ 34 w 36"/>
                  <a:gd name="T7" fmla="*/ 12 h 41"/>
                  <a:gd name="T8" fmla="*/ 36 w 36"/>
                  <a:gd name="T9" fmla="*/ 20 h 41"/>
                  <a:gd name="T10" fmla="*/ 34 w 36"/>
                  <a:gd name="T11" fmla="*/ 28 h 41"/>
                  <a:gd name="T12" fmla="*/ 31 w 36"/>
                  <a:gd name="T13" fmla="*/ 35 h 41"/>
                  <a:gd name="T14" fmla="*/ 25 w 36"/>
                  <a:gd name="T15" fmla="*/ 39 h 41"/>
                  <a:gd name="T16" fmla="*/ 18 w 36"/>
                  <a:gd name="T17" fmla="*/ 41 h 41"/>
                  <a:gd name="T18" fmla="*/ 11 w 36"/>
                  <a:gd name="T19" fmla="*/ 39 h 41"/>
                  <a:gd name="T20" fmla="*/ 5 w 36"/>
                  <a:gd name="T21" fmla="*/ 35 h 41"/>
                  <a:gd name="T22" fmla="*/ 2 w 36"/>
                  <a:gd name="T23" fmla="*/ 28 h 41"/>
                  <a:gd name="T24" fmla="*/ 0 w 36"/>
                  <a:gd name="T25" fmla="*/ 20 h 41"/>
                  <a:gd name="T26" fmla="*/ 2 w 36"/>
                  <a:gd name="T27" fmla="*/ 12 h 41"/>
                  <a:gd name="T28" fmla="*/ 5 w 36"/>
                  <a:gd name="T29" fmla="*/ 5 h 41"/>
                  <a:gd name="T30" fmla="*/ 11 w 36"/>
                  <a:gd name="T31" fmla="*/ 1 h 41"/>
                  <a:gd name="T32" fmla="*/ 18 w 36"/>
                  <a:gd name="T33" fmla="*/ 0 h 41"/>
                  <a:gd name="T34" fmla="*/ 18 w 36"/>
                  <a:gd name="T35" fmla="*/ 36 h 41"/>
                  <a:gd name="T36" fmla="*/ 23 w 36"/>
                  <a:gd name="T37" fmla="*/ 35 h 41"/>
                  <a:gd name="T38" fmla="*/ 28 w 36"/>
                  <a:gd name="T39" fmla="*/ 32 h 41"/>
                  <a:gd name="T40" fmla="*/ 30 w 36"/>
                  <a:gd name="T41" fmla="*/ 27 h 41"/>
                  <a:gd name="T42" fmla="*/ 31 w 36"/>
                  <a:gd name="T43" fmla="*/ 20 h 41"/>
                  <a:gd name="T44" fmla="*/ 30 w 36"/>
                  <a:gd name="T45" fmla="*/ 14 h 41"/>
                  <a:gd name="T46" fmla="*/ 28 w 36"/>
                  <a:gd name="T47" fmla="*/ 8 h 41"/>
                  <a:gd name="T48" fmla="*/ 23 w 36"/>
                  <a:gd name="T49" fmla="*/ 5 h 41"/>
                  <a:gd name="T50" fmla="*/ 18 w 36"/>
                  <a:gd name="T51" fmla="*/ 4 h 41"/>
                  <a:gd name="T52" fmla="*/ 13 w 36"/>
                  <a:gd name="T53" fmla="*/ 5 h 41"/>
                  <a:gd name="T54" fmla="*/ 8 w 36"/>
                  <a:gd name="T55" fmla="*/ 8 h 41"/>
                  <a:gd name="T56" fmla="*/ 6 w 36"/>
                  <a:gd name="T57" fmla="*/ 14 h 41"/>
                  <a:gd name="T58" fmla="*/ 5 w 36"/>
                  <a:gd name="T59" fmla="*/ 20 h 41"/>
                  <a:gd name="T60" fmla="*/ 6 w 36"/>
                  <a:gd name="T61" fmla="*/ 27 h 41"/>
                  <a:gd name="T62" fmla="*/ 8 w 36"/>
                  <a:gd name="T63" fmla="*/ 32 h 41"/>
                  <a:gd name="T64" fmla="*/ 13 w 36"/>
                  <a:gd name="T65" fmla="*/ 35 h 41"/>
                  <a:gd name="T66" fmla="*/ 18 w 36"/>
                  <a:gd name="T6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18" y="0"/>
                    </a:moveTo>
                    <a:cubicBezTo>
                      <a:pt x="21" y="0"/>
                      <a:pt x="23" y="0"/>
                      <a:pt x="25" y="1"/>
                    </a:cubicBezTo>
                    <a:cubicBezTo>
                      <a:pt x="27" y="2"/>
                      <a:pt x="29" y="4"/>
                      <a:pt x="31" y="5"/>
                    </a:cubicBezTo>
                    <a:cubicBezTo>
                      <a:pt x="32" y="7"/>
                      <a:pt x="33" y="9"/>
                      <a:pt x="34" y="12"/>
                    </a:cubicBezTo>
                    <a:cubicBezTo>
                      <a:pt x="35" y="14"/>
                      <a:pt x="36" y="17"/>
                      <a:pt x="36" y="20"/>
                    </a:cubicBezTo>
                    <a:cubicBezTo>
                      <a:pt x="36" y="23"/>
                      <a:pt x="35" y="26"/>
                      <a:pt x="34" y="28"/>
                    </a:cubicBezTo>
                    <a:cubicBezTo>
                      <a:pt x="33" y="31"/>
                      <a:pt x="32" y="33"/>
                      <a:pt x="31" y="35"/>
                    </a:cubicBezTo>
                    <a:cubicBezTo>
                      <a:pt x="29" y="37"/>
                      <a:pt x="27" y="38"/>
                      <a:pt x="25" y="39"/>
                    </a:cubicBezTo>
                    <a:cubicBezTo>
                      <a:pt x="23" y="40"/>
                      <a:pt x="21" y="41"/>
                      <a:pt x="18" y="41"/>
                    </a:cubicBezTo>
                    <a:cubicBezTo>
                      <a:pt x="15" y="41"/>
                      <a:pt x="13" y="40"/>
                      <a:pt x="11" y="39"/>
                    </a:cubicBezTo>
                    <a:cubicBezTo>
                      <a:pt x="9" y="38"/>
                      <a:pt x="7" y="37"/>
                      <a:pt x="5" y="35"/>
                    </a:cubicBezTo>
                    <a:cubicBezTo>
                      <a:pt x="4" y="33"/>
                      <a:pt x="2" y="31"/>
                      <a:pt x="2" y="28"/>
                    </a:cubicBezTo>
                    <a:cubicBezTo>
                      <a:pt x="1" y="26"/>
                      <a:pt x="0" y="23"/>
                      <a:pt x="0" y="20"/>
                    </a:cubicBezTo>
                    <a:cubicBezTo>
                      <a:pt x="0" y="17"/>
                      <a:pt x="1" y="14"/>
                      <a:pt x="2" y="12"/>
                    </a:cubicBezTo>
                    <a:cubicBezTo>
                      <a:pt x="2" y="9"/>
                      <a:pt x="4" y="7"/>
                      <a:pt x="5" y="5"/>
                    </a:cubicBezTo>
                    <a:cubicBezTo>
                      <a:pt x="7" y="4"/>
                      <a:pt x="9" y="2"/>
                      <a:pt x="11" y="1"/>
                    </a:cubicBezTo>
                    <a:cubicBezTo>
                      <a:pt x="13" y="0"/>
                      <a:pt x="15" y="0"/>
                      <a:pt x="18" y="0"/>
                    </a:cubicBezTo>
                    <a:close/>
                    <a:moveTo>
                      <a:pt x="18" y="36"/>
                    </a:moveTo>
                    <a:cubicBezTo>
                      <a:pt x="20" y="36"/>
                      <a:pt x="22" y="36"/>
                      <a:pt x="23" y="35"/>
                    </a:cubicBezTo>
                    <a:cubicBezTo>
                      <a:pt x="25" y="34"/>
                      <a:pt x="26" y="33"/>
                      <a:pt x="28" y="32"/>
                    </a:cubicBezTo>
                    <a:cubicBezTo>
                      <a:pt x="29" y="30"/>
                      <a:pt x="30" y="29"/>
                      <a:pt x="30" y="27"/>
                    </a:cubicBezTo>
                    <a:cubicBezTo>
                      <a:pt x="31" y="25"/>
                      <a:pt x="31" y="22"/>
                      <a:pt x="31" y="20"/>
                    </a:cubicBezTo>
                    <a:cubicBezTo>
                      <a:pt x="31" y="18"/>
                      <a:pt x="31" y="16"/>
                      <a:pt x="30" y="14"/>
                    </a:cubicBezTo>
                    <a:cubicBezTo>
                      <a:pt x="30" y="12"/>
                      <a:pt x="29" y="10"/>
                      <a:pt x="28" y="8"/>
                    </a:cubicBezTo>
                    <a:cubicBezTo>
                      <a:pt x="26" y="7"/>
                      <a:pt x="25" y="6"/>
                      <a:pt x="23" y="5"/>
                    </a:cubicBezTo>
                    <a:cubicBezTo>
                      <a:pt x="22" y="4"/>
                      <a:pt x="20" y="4"/>
                      <a:pt x="18" y="4"/>
                    </a:cubicBezTo>
                    <a:cubicBezTo>
                      <a:pt x="16" y="4"/>
                      <a:pt x="14" y="4"/>
                      <a:pt x="13" y="5"/>
                    </a:cubicBezTo>
                    <a:cubicBezTo>
                      <a:pt x="11" y="6"/>
                      <a:pt x="10" y="7"/>
                      <a:pt x="8" y="8"/>
                    </a:cubicBezTo>
                    <a:cubicBezTo>
                      <a:pt x="7" y="10"/>
                      <a:pt x="6" y="12"/>
                      <a:pt x="6" y="14"/>
                    </a:cubicBezTo>
                    <a:cubicBezTo>
                      <a:pt x="5" y="16"/>
                      <a:pt x="5" y="18"/>
                      <a:pt x="5" y="20"/>
                    </a:cubicBezTo>
                    <a:cubicBezTo>
                      <a:pt x="5" y="22"/>
                      <a:pt x="5" y="25"/>
                      <a:pt x="6" y="27"/>
                    </a:cubicBezTo>
                    <a:cubicBezTo>
                      <a:pt x="6" y="29"/>
                      <a:pt x="7" y="30"/>
                      <a:pt x="8" y="32"/>
                    </a:cubicBezTo>
                    <a:cubicBezTo>
                      <a:pt x="10" y="33"/>
                      <a:pt x="11" y="34"/>
                      <a:pt x="13" y="35"/>
                    </a:cubicBezTo>
                    <a:cubicBezTo>
                      <a:pt x="14" y="36"/>
                      <a:pt x="16" y="36"/>
                      <a:pt x="18" y="36"/>
                    </a:cubicBezTo>
                    <a:close/>
                  </a:path>
                </a:pathLst>
              </a:custGeom>
              <a:solidFill>
                <a:srgbClr val="DF86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grpSp>
        <p:grpSp>
          <p:nvGrpSpPr>
            <p:cNvPr id="59" name="组合 58"/>
            <p:cNvGrpSpPr/>
            <p:nvPr/>
          </p:nvGrpSpPr>
          <p:grpSpPr>
            <a:xfrm>
              <a:off x="4347466" y="4768823"/>
              <a:ext cx="1779603" cy="205539"/>
              <a:chOff x="4347466" y="4768823"/>
              <a:chExt cx="1779603" cy="205539"/>
            </a:xfrm>
          </p:grpSpPr>
          <p:sp>
            <p:nvSpPr>
              <p:cNvPr id="35" name="Rectangle 40"/>
              <p:cNvSpPr>
                <a:spLocks noChangeArrowheads="1"/>
              </p:cNvSpPr>
              <p:nvPr/>
            </p:nvSpPr>
            <p:spPr bwMode="auto">
              <a:xfrm>
                <a:off x="4347466" y="4768823"/>
                <a:ext cx="1779603" cy="205539"/>
              </a:xfrm>
              <a:prstGeom prst="rect">
                <a:avLst/>
              </a:pr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43" name="Freeform 48"/>
              <p:cNvSpPr>
                <a:spLocks noEditPoints="1"/>
              </p:cNvSpPr>
              <p:nvPr/>
            </p:nvSpPr>
            <p:spPr bwMode="auto">
              <a:xfrm>
                <a:off x="5678264" y="4807849"/>
                <a:ext cx="89761" cy="126186"/>
              </a:xfrm>
              <a:custGeom>
                <a:avLst/>
                <a:gdLst>
                  <a:gd name="T0" fmla="*/ 22 w 29"/>
                  <a:gd name="T1" fmla="*/ 19 h 41"/>
                  <a:gd name="T2" fmla="*/ 27 w 29"/>
                  <a:gd name="T3" fmla="*/ 23 h 41"/>
                  <a:gd name="T4" fmla="*/ 29 w 29"/>
                  <a:gd name="T5" fmla="*/ 29 h 41"/>
                  <a:gd name="T6" fmla="*/ 28 w 29"/>
                  <a:gd name="T7" fmla="*/ 34 h 41"/>
                  <a:gd name="T8" fmla="*/ 25 w 29"/>
                  <a:gd name="T9" fmla="*/ 37 h 41"/>
                  <a:gd name="T10" fmla="*/ 20 w 29"/>
                  <a:gd name="T11" fmla="*/ 40 h 41"/>
                  <a:gd name="T12" fmla="*/ 15 w 29"/>
                  <a:gd name="T13" fmla="*/ 41 h 41"/>
                  <a:gd name="T14" fmla="*/ 9 w 29"/>
                  <a:gd name="T15" fmla="*/ 40 h 41"/>
                  <a:gd name="T16" fmla="*/ 4 w 29"/>
                  <a:gd name="T17" fmla="*/ 37 h 41"/>
                  <a:gd name="T18" fmla="*/ 1 w 29"/>
                  <a:gd name="T19" fmla="*/ 34 h 41"/>
                  <a:gd name="T20" fmla="*/ 0 w 29"/>
                  <a:gd name="T21" fmla="*/ 29 h 41"/>
                  <a:gd name="T22" fmla="*/ 2 w 29"/>
                  <a:gd name="T23" fmla="*/ 23 h 41"/>
                  <a:gd name="T24" fmla="*/ 7 w 29"/>
                  <a:gd name="T25" fmla="*/ 19 h 41"/>
                  <a:gd name="T26" fmla="*/ 3 w 29"/>
                  <a:gd name="T27" fmla="*/ 15 h 41"/>
                  <a:gd name="T28" fmla="*/ 1 w 29"/>
                  <a:gd name="T29" fmla="*/ 10 h 41"/>
                  <a:gd name="T30" fmla="*/ 2 w 29"/>
                  <a:gd name="T31" fmla="*/ 6 h 41"/>
                  <a:gd name="T32" fmla="*/ 5 w 29"/>
                  <a:gd name="T33" fmla="*/ 3 h 41"/>
                  <a:gd name="T34" fmla="*/ 9 w 29"/>
                  <a:gd name="T35" fmla="*/ 0 h 41"/>
                  <a:gd name="T36" fmla="*/ 15 w 29"/>
                  <a:gd name="T37" fmla="*/ 0 h 41"/>
                  <a:gd name="T38" fmla="*/ 20 w 29"/>
                  <a:gd name="T39" fmla="*/ 0 h 41"/>
                  <a:gd name="T40" fmla="*/ 24 w 29"/>
                  <a:gd name="T41" fmla="*/ 3 h 41"/>
                  <a:gd name="T42" fmla="*/ 27 w 29"/>
                  <a:gd name="T43" fmla="*/ 6 h 41"/>
                  <a:gd name="T44" fmla="*/ 28 w 29"/>
                  <a:gd name="T45" fmla="*/ 10 h 41"/>
                  <a:gd name="T46" fmla="*/ 27 w 29"/>
                  <a:gd name="T47" fmla="*/ 15 h 41"/>
                  <a:gd name="T48" fmla="*/ 22 w 29"/>
                  <a:gd name="T49" fmla="*/ 19 h 41"/>
                  <a:gd name="T50" fmla="*/ 15 w 29"/>
                  <a:gd name="T51" fmla="*/ 36 h 41"/>
                  <a:gd name="T52" fmla="*/ 19 w 29"/>
                  <a:gd name="T53" fmla="*/ 36 h 41"/>
                  <a:gd name="T54" fmla="*/ 22 w 29"/>
                  <a:gd name="T55" fmla="*/ 34 h 41"/>
                  <a:gd name="T56" fmla="*/ 24 w 29"/>
                  <a:gd name="T57" fmla="*/ 32 h 41"/>
                  <a:gd name="T58" fmla="*/ 25 w 29"/>
                  <a:gd name="T59" fmla="*/ 29 h 41"/>
                  <a:gd name="T60" fmla="*/ 24 w 29"/>
                  <a:gd name="T61" fmla="*/ 26 h 41"/>
                  <a:gd name="T62" fmla="*/ 22 w 29"/>
                  <a:gd name="T63" fmla="*/ 24 h 41"/>
                  <a:gd name="T64" fmla="*/ 19 w 29"/>
                  <a:gd name="T65" fmla="*/ 22 h 41"/>
                  <a:gd name="T66" fmla="*/ 15 w 29"/>
                  <a:gd name="T67" fmla="*/ 21 h 41"/>
                  <a:gd name="T68" fmla="*/ 11 w 29"/>
                  <a:gd name="T69" fmla="*/ 22 h 41"/>
                  <a:gd name="T70" fmla="*/ 7 w 29"/>
                  <a:gd name="T71" fmla="*/ 24 h 41"/>
                  <a:gd name="T72" fmla="*/ 5 w 29"/>
                  <a:gd name="T73" fmla="*/ 26 h 41"/>
                  <a:gd name="T74" fmla="*/ 5 w 29"/>
                  <a:gd name="T75" fmla="*/ 29 h 41"/>
                  <a:gd name="T76" fmla="*/ 5 w 29"/>
                  <a:gd name="T77" fmla="*/ 32 h 41"/>
                  <a:gd name="T78" fmla="*/ 7 w 29"/>
                  <a:gd name="T79" fmla="*/ 34 h 41"/>
                  <a:gd name="T80" fmla="*/ 11 w 29"/>
                  <a:gd name="T81" fmla="*/ 36 h 41"/>
                  <a:gd name="T82" fmla="*/ 15 w 29"/>
                  <a:gd name="T83" fmla="*/ 36 h 41"/>
                  <a:gd name="T84" fmla="*/ 6 w 29"/>
                  <a:gd name="T85" fmla="*/ 11 h 41"/>
                  <a:gd name="T86" fmla="*/ 7 w 29"/>
                  <a:gd name="T87" fmla="*/ 13 h 41"/>
                  <a:gd name="T88" fmla="*/ 8 w 29"/>
                  <a:gd name="T89" fmla="*/ 15 h 41"/>
                  <a:gd name="T90" fmla="*/ 11 w 29"/>
                  <a:gd name="T91" fmla="*/ 17 h 41"/>
                  <a:gd name="T92" fmla="*/ 15 w 29"/>
                  <a:gd name="T93" fmla="*/ 17 h 41"/>
                  <a:gd name="T94" fmla="*/ 18 w 29"/>
                  <a:gd name="T95" fmla="*/ 17 h 41"/>
                  <a:gd name="T96" fmla="*/ 21 w 29"/>
                  <a:gd name="T97" fmla="*/ 15 h 41"/>
                  <a:gd name="T98" fmla="*/ 23 w 29"/>
                  <a:gd name="T99" fmla="*/ 13 h 41"/>
                  <a:gd name="T100" fmla="*/ 23 w 29"/>
                  <a:gd name="T101" fmla="*/ 11 h 41"/>
                  <a:gd name="T102" fmla="*/ 23 w 29"/>
                  <a:gd name="T103" fmla="*/ 8 h 41"/>
                  <a:gd name="T104" fmla="*/ 21 w 29"/>
                  <a:gd name="T105" fmla="*/ 6 h 41"/>
                  <a:gd name="T106" fmla="*/ 18 w 29"/>
                  <a:gd name="T107" fmla="*/ 4 h 41"/>
                  <a:gd name="T108" fmla="*/ 15 w 29"/>
                  <a:gd name="T109" fmla="*/ 4 h 41"/>
                  <a:gd name="T110" fmla="*/ 11 w 29"/>
                  <a:gd name="T111" fmla="*/ 4 h 41"/>
                  <a:gd name="T112" fmla="*/ 8 w 29"/>
                  <a:gd name="T113" fmla="*/ 6 h 41"/>
                  <a:gd name="T114" fmla="*/ 7 w 29"/>
                  <a:gd name="T115" fmla="*/ 8 h 41"/>
                  <a:gd name="T116" fmla="*/ 6 w 29"/>
                  <a:gd name="T117" fmla="*/ 1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 h="41">
                    <a:moveTo>
                      <a:pt x="22" y="19"/>
                    </a:moveTo>
                    <a:cubicBezTo>
                      <a:pt x="24" y="20"/>
                      <a:pt x="26" y="21"/>
                      <a:pt x="27" y="23"/>
                    </a:cubicBezTo>
                    <a:cubicBezTo>
                      <a:pt x="28" y="25"/>
                      <a:pt x="29" y="27"/>
                      <a:pt x="29" y="29"/>
                    </a:cubicBezTo>
                    <a:cubicBezTo>
                      <a:pt x="29" y="31"/>
                      <a:pt x="29" y="32"/>
                      <a:pt x="28" y="34"/>
                    </a:cubicBezTo>
                    <a:cubicBezTo>
                      <a:pt x="27" y="35"/>
                      <a:pt x="26" y="36"/>
                      <a:pt x="25" y="37"/>
                    </a:cubicBezTo>
                    <a:cubicBezTo>
                      <a:pt x="24" y="38"/>
                      <a:pt x="22" y="39"/>
                      <a:pt x="20" y="40"/>
                    </a:cubicBezTo>
                    <a:cubicBezTo>
                      <a:pt x="19" y="40"/>
                      <a:pt x="17" y="41"/>
                      <a:pt x="15" y="41"/>
                    </a:cubicBezTo>
                    <a:cubicBezTo>
                      <a:pt x="13" y="41"/>
                      <a:pt x="11" y="40"/>
                      <a:pt x="9" y="40"/>
                    </a:cubicBezTo>
                    <a:cubicBezTo>
                      <a:pt x="7" y="39"/>
                      <a:pt x="6" y="38"/>
                      <a:pt x="4" y="37"/>
                    </a:cubicBezTo>
                    <a:cubicBezTo>
                      <a:pt x="3" y="36"/>
                      <a:pt x="2" y="35"/>
                      <a:pt x="1" y="34"/>
                    </a:cubicBezTo>
                    <a:cubicBezTo>
                      <a:pt x="1" y="32"/>
                      <a:pt x="0" y="31"/>
                      <a:pt x="0" y="29"/>
                    </a:cubicBezTo>
                    <a:cubicBezTo>
                      <a:pt x="0" y="27"/>
                      <a:pt x="1" y="25"/>
                      <a:pt x="2" y="23"/>
                    </a:cubicBezTo>
                    <a:cubicBezTo>
                      <a:pt x="3" y="21"/>
                      <a:pt x="5" y="20"/>
                      <a:pt x="7" y="19"/>
                    </a:cubicBezTo>
                    <a:cubicBezTo>
                      <a:pt x="5" y="18"/>
                      <a:pt x="4" y="17"/>
                      <a:pt x="3" y="15"/>
                    </a:cubicBezTo>
                    <a:cubicBezTo>
                      <a:pt x="2" y="14"/>
                      <a:pt x="1" y="12"/>
                      <a:pt x="1" y="10"/>
                    </a:cubicBezTo>
                    <a:cubicBezTo>
                      <a:pt x="1" y="9"/>
                      <a:pt x="1" y="7"/>
                      <a:pt x="2" y="6"/>
                    </a:cubicBezTo>
                    <a:cubicBezTo>
                      <a:pt x="3" y="5"/>
                      <a:pt x="4" y="4"/>
                      <a:pt x="5" y="3"/>
                    </a:cubicBezTo>
                    <a:cubicBezTo>
                      <a:pt x="6" y="2"/>
                      <a:pt x="8" y="1"/>
                      <a:pt x="9" y="0"/>
                    </a:cubicBezTo>
                    <a:cubicBezTo>
                      <a:pt x="11" y="0"/>
                      <a:pt x="13" y="0"/>
                      <a:pt x="15" y="0"/>
                    </a:cubicBezTo>
                    <a:cubicBezTo>
                      <a:pt x="17" y="0"/>
                      <a:pt x="18" y="0"/>
                      <a:pt x="20" y="0"/>
                    </a:cubicBezTo>
                    <a:cubicBezTo>
                      <a:pt x="22" y="1"/>
                      <a:pt x="23" y="2"/>
                      <a:pt x="24" y="3"/>
                    </a:cubicBezTo>
                    <a:cubicBezTo>
                      <a:pt x="26" y="4"/>
                      <a:pt x="27" y="5"/>
                      <a:pt x="27" y="6"/>
                    </a:cubicBezTo>
                    <a:cubicBezTo>
                      <a:pt x="28" y="7"/>
                      <a:pt x="28" y="9"/>
                      <a:pt x="28" y="10"/>
                    </a:cubicBezTo>
                    <a:cubicBezTo>
                      <a:pt x="28" y="12"/>
                      <a:pt x="28" y="14"/>
                      <a:pt x="27" y="15"/>
                    </a:cubicBezTo>
                    <a:cubicBezTo>
                      <a:pt x="26" y="17"/>
                      <a:pt x="24" y="18"/>
                      <a:pt x="22" y="19"/>
                    </a:cubicBezTo>
                    <a:close/>
                    <a:moveTo>
                      <a:pt x="15" y="36"/>
                    </a:moveTo>
                    <a:cubicBezTo>
                      <a:pt x="16" y="36"/>
                      <a:pt x="17" y="36"/>
                      <a:pt x="19" y="36"/>
                    </a:cubicBezTo>
                    <a:cubicBezTo>
                      <a:pt x="20" y="35"/>
                      <a:pt x="21" y="35"/>
                      <a:pt x="22" y="34"/>
                    </a:cubicBezTo>
                    <a:cubicBezTo>
                      <a:pt x="23" y="33"/>
                      <a:pt x="23" y="33"/>
                      <a:pt x="24" y="32"/>
                    </a:cubicBezTo>
                    <a:cubicBezTo>
                      <a:pt x="24" y="31"/>
                      <a:pt x="25" y="30"/>
                      <a:pt x="25" y="29"/>
                    </a:cubicBezTo>
                    <a:cubicBezTo>
                      <a:pt x="25" y="28"/>
                      <a:pt x="24" y="27"/>
                      <a:pt x="24" y="26"/>
                    </a:cubicBezTo>
                    <a:cubicBezTo>
                      <a:pt x="23" y="25"/>
                      <a:pt x="23" y="24"/>
                      <a:pt x="22" y="24"/>
                    </a:cubicBezTo>
                    <a:cubicBezTo>
                      <a:pt x="21" y="23"/>
                      <a:pt x="20" y="22"/>
                      <a:pt x="19" y="22"/>
                    </a:cubicBezTo>
                    <a:cubicBezTo>
                      <a:pt x="17" y="22"/>
                      <a:pt x="16" y="21"/>
                      <a:pt x="15" y="21"/>
                    </a:cubicBezTo>
                    <a:cubicBezTo>
                      <a:pt x="13" y="21"/>
                      <a:pt x="12" y="22"/>
                      <a:pt x="11" y="22"/>
                    </a:cubicBezTo>
                    <a:cubicBezTo>
                      <a:pt x="9" y="22"/>
                      <a:pt x="8" y="23"/>
                      <a:pt x="7" y="24"/>
                    </a:cubicBezTo>
                    <a:cubicBezTo>
                      <a:pt x="7" y="24"/>
                      <a:pt x="6" y="25"/>
                      <a:pt x="5" y="26"/>
                    </a:cubicBezTo>
                    <a:cubicBezTo>
                      <a:pt x="5" y="27"/>
                      <a:pt x="5" y="28"/>
                      <a:pt x="5" y="29"/>
                    </a:cubicBezTo>
                    <a:cubicBezTo>
                      <a:pt x="5" y="30"/>
                      <a:pt x="5" y="31"/>
                      <a:pt x="5" y="32"/>
                    </a:cubicBezTo>
                    <a:cubicBezTo>
                      <a:pt x="6" y="33"/>
                      <a:pt x="7" y="33"/>
                      <a:pt x="7" y="34"/>
                    </a:cubicBezTo>
                    <a:cubicBezTo>
                      <a:pt x="8" y="35"/>
                      <a:pt x="9" y="35"/>
                      <a:pt x="11" y="36"/>
                    </a:cubicBezTo>
                    <a:cubicBezTo>
                      <a:pt x="12" y="36"/>
                      <a:pt x="13" y="36"/>
                      <a:pt x="15" y="36"/>
                    </a:cubicBezTo>
                    <a:close/>
                    <a:moveTo>
                      <a:pt x="6" y="11"/>
                    </a:moveTo>
                    <a:cubicBezTo>
                      <a:pt x="6" y="12"/>
                      <a:pt x="6" y="12"/>
                      <a:pt x="7" y="13"/>
                    </a:cubicBezTo>
                    <a:cubicBezTo>
                      <a:pt x="7" y="14"/>
                      <a:pt x="8" y="15"/>
                      <a:pt x="8" y="15"/>
                    </a:cubicBezTo>
                    <a:cubicBezTo>
                      <a:pt x="9" y="16"/>
                      <a:pt x="10" y="16"/>
                      <a:pt x="11" y="17"/>
                    </a:cubicBezTo>
                    <a:cubicBezTo>
                      <a:pt x="12" y="17"/>
                      <a:pt x="13" y="17"/>
                      <a:pt x="15" y="17"/>
                    </a:cubicBezTo>
                    <a:cubicBezTo>
                      <a:pt x="16" y="17"/>
                      <a:pt x="17" y="17"/>
                      <a:pt x="18" y="17"/>
                    </a:cubicBezTo>
                    <a:cubicBezTo>
                      <a:pt x="19" y="16"/>
                      <a:pt x="20" y="16"/>
                      <a:pt x="21" y="15"/>
                    </a:cubicBezTo>
                    <a:cubicBezTo>
                      <a:pt x="22" y="15"/>
                      <a:pt x="22" y="14"/>
                      <a:pt x="23" y="13"/>
                    </a:cubicBezTo>
                    <a:cubicBezTo>
                      <a:pt x="23" y="12"/>
                      <a:pt x="23" y="12"/>
                      <a:pt x="23" y="11"/>
                    </a:cubicBezTo>
                    <a:cubicBezTo>
                      <a:pt x="23" y="10"/>
                      <a:pt x="23" y="9"/>
                      <a:pt x="23" y="8"/>
                    </a:cubicBezTo>
                    <a:cubicBezTo>
                      <a:pt x="22" y="7"/>
                      <a:pt x="22" y="6"/>
                      <a:pt x="21" y="6"/>
                    </a:cubicBezTo>
                    <a:cubicBezTo>
                      <a:pt x="20" y="5"/>
                      <a:pt x="19" y="5"/>
                      <a:pt x="18" y="4"/>
                    </a:cubicBezTo>
                    <a:cubicBezTo>
                      <a:pt x="17" y="4"/>
                      <a:pt x="16" y="4"/>
                      <a:pt x="15" y="4"/>
                    </a:cubicBezTo>
                    <a:cubicBezTo>
                      <a:pt x="13" y="4"/>
                      <a:pt x="12" y="4"/>
                      <a:pt x="11" y="4"/>
                    </a:cubicBezTo>
                    <a:cubicBezTo>
                      <a:pt x="10" y="5"/>
                      <a:pt x="9" y="5"/>
                      <a:pt x="8" y="6"/>
                    </a:cubicBezTo>
                    <a:cubicBezTo>
                      <a:pt x="8" y="6"/>
                      <a:pt x="7" y="7"/>
                      <a:pt x="7" y="8"/>
                    </a:cubicBezTo>
                    <a:cubicBezTo>
                      <a:pt x="6" y="9"/>
                      <a:pt x="6" y="10"/>
                      <a:pt x="6" y="11"/>
                    </a:cubicBezTo>
                    <a:close/>
                  </a:path>
                </a:pathLst>
              </a:custGeom>
              <a:solidFill>
                <a:srgbClr val="6F41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sp>
            <p:nvSpPr>
              <p:cNvPr id="44" name="Freeform 49"/>
              <p:cNvSpPr>
                <a:spLocks noEditPoints="1"/>
              </p:cNvSpPr>
              <p:nvPr/>
            </p:nvSpPr>
            <p:spPr bwMode="auto">
              <a:xfrm>
                <a:off x="5782335" y="4807849"/>
                <a:ext cx="107973" cy="126186"/>
              </a:xfrm>
              <a:custGeom>
                <a:avLst/>
                <a:gdLst>
                  <a:gd name="T0" fmla="*/ 18 w 35"/>
                  <a:gd name="T1" fmla="*/ 0 h 41"/>
                  <a:gd name="T2" fmla="*/ 25 w 35"/>
                  <a:gd name="T3" fmla="*/ 1 h 41"/>
                  <a:gd name="T4" fmla="*/ 31 w 35"/>
                  <a:gd name="T5" fmla="*/ 5 h 41"/>
                  <a:gd name="T6" fmla="*/ 34 w 35"/>
                  <a:gd name="T7" fmla="*/ 12 h 41"/>
                  <a:gd name="T8" fmla="*/ 35 w 35"/>
                  <a:gd name="T9" fmla="*/ 20 h 41"/>
                  <a:gd name="T10" fmla="*/ 34 w 35"/>
                  <a:gd name="T11" fmla="*/ 28 h 41"/>
                  <a:gd name="T12" fmla="*/ 31 w 35"/>
                  <a:gd name="T13" fmla="*/ 35 h 41"/>
                  <a:gd name="T14" fmla="*/ 25 w 35"/>
                  <a:gd name="T15" fmla="*/ 39 h 41"/>
                  <a:gd name="T16" fmla="*/ 18 w 35"/>
                  <a:gd name="T17" fmla="*/ 41 h 41"/>
                  <a:gd name="T18" fmla="*/ 11 w 35"/>
                  <a:gd name="T19" fmla="*/ 39 h 41"/>
                  <a:gd name="T20" fmla="*/ 5 w 35"/>
                  <a:gd name="T21" fmla="*/ 35 h 41"/>
                  <a:gd name="T22" fmla="*/ 1 w 35"/>
                  <a:gd name="T23" fmla="*/ 28 h 41"/>
                  <a:gd name="T24" fmla="*/ 0 w 35"/>
                  <a:gd name="T25" fmla="*/ 20 h 41"/>
                  <a:gd name="T26" fmla="*/ 1 w 35"/>
                  <a:gd name="T27" fmla="*/ 12 h 41"/>
                  <a:gd name="T28" fmla="*/ 5 w 35"/>
                  <a:gd name="T29" fmla="*/ 5 h 41"/>
                  <a:gd name="T30" fmla="*/ 11 w 35"/>
                  <a:gd name="T31" fmla="*/ 1 h 41"/>
                  <a:gd name="T32" fmla="*/ 18 w 35"/>
                  <a:gd name="T33" fmla="*/ 0 h 41"/>
                  <a:gd name="T34" fmla="*/ 18 w 35"/>
                  <a:gd name="T35" fmla="*/ 36 h 41"/>
                  <a:gd name="T36" fmla="*/ 23 w 35"/>
                  <a:gd name="T37" fmla="*/ 35 h 41"/>
                  <a:gd name="T38" fmla="*/ 27 w 35"/>
                  <a:gd name="T39" fmla="*/ 32 h 41"/>
                  <a:gd name="T40" fmla="*/ 30 w 35"/>
                  <a:gd name="T41" fmla="*/ 27 h 41"/>
                  <a:gd name="T42" fmla="*/ 31 w 35"/>
                  <a:gd name="T43" fmla="*/ 20 h 41"/>
                  <a:gd name="T44" fmla="*/ 30 w 35"/>
                  <a:gd name="T45" fmla="*/ 14 h 41"/>
                  <a:gd name="T46" fmla="*/ 27 w 35"/>
                  <a:gd name="T47" fmla="*/ 8 h 41"/>
                  <a:gd name="T48" fmla="*/ 23 w 35"/>
                  <a:gd name="T49" fmla="*/ 5 h 41"/>
                  <a:gd name="T50" fmla="*/ 18 w 35"/>
                  <a:gd name="T51" fmla="*/ 4 h 41"/>
                  <a:gd name="T52" fmla="*/ 12 w 35"/>
                  <a:gd name="T53" fmla="*/ 5 h 41"/>
                  <a:gd name="T54" fmla="*/ 8 w 35"/>
                  <a:gd name="T55" fmla="*/ 8 h 41"/>
                  <a:gd name="T56" fmla="*/ 6 w 35"/>
                  <a:gd name="T57" fmla="*/ 14 h 41"/>
                  <a:gd name="T58" fmla="*/ 5 w 35"/>
                  <a:gd name="T59" fmla="*/ 20 h 41"/>
                  <a:gd name="T60" fmla="*/ 6 w 35"/>
                  <a:gd name="T61" fmla="*/ 27 h 41"/>
                  <a:gd name="T62" fmla="*/ 8 w 35"/>
                  <a:gd name="T63" fmla="*/ 32 h 41"/>
                  <a:gd name="T64" fmla="*/ 12 w 35"/>
                  <a:gd name="T65" fmla="*/ 35 h 41"/>
                  <a:gd name="T66" fmla="*/ 18 w 35"/>
                  <a:gd name="T6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41">
                    <a:moveTo>
                      <a:pt x="18" y="0"/>
                    </a:moveTo>
                    <a:cubicBezTo>
                      <a:pt x="20" y="0"/>
                      <a:pt x="23" y="0"/>
                      <a:pt x="25" y="1"/>
                    </a:cubicBezTo>
                    <a:cubicBezTo>
                      <a:pt x="27" y="2"/>
                      <a:pt x="29" y="4"/>
                      <a:pt x="31" y="5"/>
                    </a:cubicBezTo>
                    <a:cubicBezTo>
                      <a:pt x="32" y="7"/>
                      <a:pt x="33" y="9"/>
                      <a:pt x="34" y="12"/>
                    </a:cubicBezTo>
                    <a:cubicBezTo>
                      <a:pt x="35" y="14"/>
                      <a:pt x="35" y="17"/>
                      <a:pt x="35" y="20"/>
                    </a:cubicBezTo>
                    <a:cubicBezTo>
                      <a:pt x="35" y="23"/>
                      <a:pt x="35" y="26"/>
                      <a:pt x="34" y="28"/>
                    </a:cubicBezTo>
                    <a:cubicBezTo>
                      <a:pt x="33" y="31"/>
                      <a:pt x="32" y="33"/>
                      <a:pt x="31" y="35"/>
                    </a:cubicBezTo>
                    <a:cubicBezTo>
                      <a:pt x="29" y="37"/>
                      <a:pt x="27" y="38"/>
                      <a:pt x="25" y="39"/>
                    </a:cubicBezTo>
                    <a:cubicBezTo>
                      <a:pt x="23" y="40"/>
                      <a:pt x="20" y="41"/>
                      <a:pt x="18" y="41"/>
                    </a:cubicBezTo>
                    <a:cubicBezTo>
                      <a:pt x="15" y="41"/>
                      <a:pt x="13" y="40"/>
                      <a:pt x="11" y="39"/>
                    </a:cubicBezTo>
                    <a:cubicBezTo>
                      <a:pt x="9" y="38"/>
                      <a:pt x="7" y="37"/>
                      <a:pt x="5" y="35"/>
                    </a:cubicBezTo>
                    <a:cubicBezTo>
                      <a:pt x="4" y="33"/>
                      <a:pt x="2" y="31"/>
                      <a:pt x="1" y="28"/>
                    </a:cubicBezTo>
                    <a:cubicBezTo>
                      <a:pt x="1" y="26"/>
                      <a:pt x="0" y="23"/>
                      <a:pt x="0" y="20"/>
                    </a:cubicBezTo>
                    <a:cubicBezTo>
                      <a:pt x="0" y="17"/>
                      <a:pt x="1" y="14"/>
                      <a:pt x="1" y="12"/>
                    </a:cubicBezTo>
                    <a:cubicBezTo>
                      <a:pt x="2" y="9"/>
                      <a:pt x="4" y="7"/>
                      <a:pt x="5" y="5"/>
                    </a:cubicBezTo>
                    <a:cubicBezTo>
                      <a:pt x="7" y="4"/>
                      <a:pt x="9" y="2"/>
                      <a:pt x="11" y="1"/>
                    </a:cubicBezTo>
                    <a:cubicBezTo>
                      <a:pt x="13" y="0"/>
                      <a:pt x="15" y="0"/>
                      <a:pt x="18" y="0"/>
                    </a:cubicBezTo>
                    <a:close/>
                    <a:moveTo>
                      <a:pt x="18" y="36"/>
                    </a:moveTo>
                    <a:cubicBezTo>
                      <a:pt x="20" y="36"/>
                      <a:pt x="22" y="36"/>
                      <a:pt x="23" y="35"/>
                    </a:cubicBezTo>
                    <a:cubicBezTo>
                      <a:pt x="25" y="34"/>
                      <a:pt x="26" y="33"/>
                      <a:pt x="27" y="32"/>
                    </a:cubicBezTo>
                    <a:cubicBezTo>
                      <a:pt x="29" y="30"/>
                      <a:pt x="29" y="29"/>
                      <a:pt x="30" y="27"/>
                    </a:cubicBezTo>
                    <a:cubicBezTo>
                      <a:pt x="31" y="25"/>
                      <a:pt x="31" y="22"/>
                      <a:pt x="31" y="20"/>
                    </a:cubicBezTo>
                    <a:cubicBezTo>
                      <a:pt x="31" y="18"/>
                      <a:pt x="31" y="16"/>
                      <a:pt x="30" y="14"/>
                    </a:cubicBezTo>
                    <a:cubicBezTo>
                      <a:pt x="29" y="12"/>
                      <a:pt x="29" y="10"/>
                      <a:pt x="27" y="8"/>
                    </a:cubicBezTo>
                    <a:cubicBezTo>
                      <a:pt x="26" y="7"/>
                      <a:pt x="25" y="6"/>
                      <a:pt x="23" y="5"/>
                    </a:cubicBezTo>
                    <a:cubicBezTo>
                      <a:pt x="22" y="4"/>
                      <a:pt x="20" y="4"/>
                      <a:pt x="18" y="4"/>
                    </a:cubicBezTo>
                    <a:cubicBezTo>
                      <a:pt x="16" y="4"/>
                      <a:pt x="14" y="4"/>
                      <a:pt x="12" y="5"/>
                    </a:cubicBezTo>
                    <a:cubicBezTo>
                      <a:pt x="11" y="6"/>
                      <a:pt x="9" y="7"/>
                      <a:pt x="8" y="8"/>
                    </a:cubicBezTo>
                    <a:cubicBezTo>
                      <a:pt x="7" y="10"/>
                      <a:pt x="6" y="12"/>
                      <a:pt x="6" y="14"/>
                    </a:cubicBezTo>
                    <a:cubicBezTo>
                      <a:pt x="5" y="16"/>
                      <a:pt x="5" y="18"/>
                      <a:pt x="5" y="20"/>
                    </a:cubicBezTo>
                    <a:cubicBezTo>
                      <a:pt x="5" y="22"/>
                      <a:pt x="5" y="25"/>
                      <a:pt x="6" y="27"/>
                    </a:cubicBezTo>
                    <a:cubicBezTo>
                      <a:pt x="6" y="29"/>
                      <a:pt x="7" y="30"/>
                      <a:pt x="8" y="32"/>
                    </a:cubicBezTo>
                    <a:cubicBezTo>
                      <a:pt x="9" y="33"/>
                      <a:pt x="11" y="34"/>
                      <a:pt x="12" y="35"/>
                    </a:cubicBezTo>
                    <a:cubicBezTo>
                      <a:pt x="14" y="36"/>
                      <a:pt x="16" y="36"/>
                      <a:pt x="18" y="36"/>
                    </a:cubicBezTo>
                    <a:close/>
                  </a:path>
                </a:pathLst>
              </a:custGeom>
              <a:solidFill>
                <a:srgbClr val="6F41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95000"/>
                    </a:schemeClr>
                  </a:solidFill>
                </a:endParaRPr>
              </a:p>
            </p:txBody>
          </p:sp>
        </p:grpSp>
      </p:grpSp>
      <p:sp>
        <p:nvSpPr>
          <p:cNvPr id="45" name="TextBox 44"/>
          <p:cNvSpPr txBox="1"/>
          <p:nvPr/>
        </p:nvSpPr>
        <p:spPr>
          <a:xfrm>
            <a:off x="1613631" y="2719014"/>
            <a:ext cx="1446162" cy="1022299"/>
          </a:xfrm>
          <a:prstGeom prst="rect">
            <a:avLst/>
          </a:prstGeom>
          <a:noFill/>
        </p:spPr>
        <p:txBody>
          <a:bodyPr wrap="square" lIns="68562" tIns="34281" rIns="68562" bIns="34281" rtlCol="0">
            <a:spAutoFit/>
          </a:bodyPr>
          <a:lstStyle/>
          <a:p>
            <a:pPr>
              <a:lnSpc>
                <a:spcPct val="120000"/>
              </a:lnSpc>
              <a:spcBef>
                <a:spcPts val="150"/>
              </a:spcBef>
              <a:spcAft>
                <a:spcPts val="45"/>
              </a:spcAft>
            </a:pPr>
            <a:r>
              <a:rPr lang="zh-CN" altLang="en-US" sz="1000" dirty="0">
                <a:latin typeface="微软雅黑" pitchFamily="34" charset="-122"/>
                <a:ea typeface="微软雅黑" pitchFamily="34" charset="-122"/>
                <a:sym typeface="微软雅黑" pitchFamily="34" charset="-122"/>
              </a:rPr>
              <a:t>点击此处添加文字描述，Penelope主要制作分享职场原创商务模板，PPT图表，力求作品精致</a:t>
            </a:r>
            <a:endParaRPr lang="zh-CN" altLang="en-US" sz="1000" dirty="0">
              <a:solidFill>
                <a:schemeClr val="bg1">
                  <a:lumMod val="50000"/>
                </a:schemeClr>
              </a:solidFill>
              <a:latin typeface="微软雅黑" pitchFamily="34" charset="-122"/>
              <a:ea typeface="微软雅黑" pitchFamily="34" charset="-122"/>
            </a:endParaRPr>
          </a:p>
        </p:txBody>
      </p:sp>
      <p:sp>
        <p:nvSpPr>
          <p:cNvPr id="46" name="TextBox 45"/>
          <p:cNvSpPr txBox="1"/>
          <p:nvPr/>
        </p:nvSpPr>
        <p:spPr>
          <a:xfrm>
            <a:off x="1598204" y="1069470"/>
            <a:ext cx="6018962" cy="1331519"/>
          </a:xfrm>
          <a:prstGeom prst="rect">
            <a:avLst/>
          </a:prstGeom>
          <a:noFill/>
        </p:spPr>
        <p:txBody>
          <a:bodyPr wrap="square" lIns="68562" tIns="34281" rIns="68562" bIns="34281" rtlCol="0">
            <a:spAutoFit/>
          </a:bodyPr>
          <a:lstStyle/>
          <a:p>
            <a:pPr>
              <a:lnSpc>
                <a:spcPct val="130000"/>
              </a:lnSpc>
            </a:pPr>
            <a:endParaRPr lang="en-US" altLang="zh-CN" sz="1500" b="1" dirty="0">
              <a:latin typeface="微软雅黑" pitchFamily="34" charset="-122"/>
              <a:ea typeface="微软雅黑" pitchFamily="34" charset="-122"/>
            </a:endParaRPr>
          </a:p>
          <a:p>
            <a:pPr>
              <a:lnSpc>
                <a:spcPct val="120000"/>
              </a:lnSpc>
              <a:spcBef>
                <a:spcPts val="150"/>
              </a:spcBef>
              <a:spcAft>
                <a:spcPts val="45"/>
              </a:spcAft>
            </a:pPr>
            <a:r>
              <a:rPr lang="zh-CN" altLang="en-US" sz="1200" dirty="0">
                <a:latin typeface="微软雅黑" pitchFamily="34" charset="-122"/>
                <a:ea typeface="微软雅黑" pitchFamily="34" charset="-122"/>
                <a:sym typeface="微软雅黑" pitchFamily="34" charset="-122"/>
              </a:rPr>
              <a:t>点击此处添加文字描述，Penelope主要制作分享职场原创商务模板，PPT图表，力求作品精致，点击此处添加文字描述，Penelope主要制作分享职场原创商务模板，PPT图表，力求作品精致</a:t>
            </a:r>
            <a:endParaRPr lang="zh-CN" altLang="en-US" sz="1200" dirty="0">
              <a:solidFill>
                <a:schemeClr val="bg1">
                  <a:lumMod val="50000"/>
                </a:schemeClr>
              </a:solidFill>
              <a:latin typeface="微软雅黑" pitchFamily="34" charset="-122"/>
              <a:ea typeface="微软雅黑" pitchFamily="34" charset="-122"/>
            </a:endParaRPr>
          </a:p>
          <a:p>
            <a:pPr>
              <a:lnSpc>
                <a:spcPct val="120000"/>
              </a:lnSpc>
              <a:spcBef>
                <a:spcPts val="150"/>
              </a:spcBef>
              <a:spcAft>
                <a:spcPts val="45"/>
              </a:spcAft>
            </a:pPr>
            <a:endParaRPr lang="zh-CN" altLang="en-US" sz="1200" dirty="0">
              <a:solidFill>
                <a:schemeClr val="bg1">
                  <a:lumMod val="50000"/>
                </a:schemeClr>
              </a:solidFill>
              <a:latin typeface="微软雅黑" pitchFamily="34" charset="-122"/>
              <a:ea typeface="微软雅黑" pitchFamily="34" charset="-122"/>
            </a:endParaRPr>
          </a:p>
        </p:txBody>
      </p:sp>
      <p:sp>
        <p:nvSpPr>
          <p:cNvPr id="47" name="TextBox 46"/>
          <p:cNvSpPr txBox="1"/>
          <p:nvPr/>
        </p:nvSpPr>
        <p:spPr>
          <a:xfrm>
            <a:off x="6203378" y="2695887"/>
            <a:ext cx="1446162" cy="1022299"/>
          </a:xfrm>
          <a:prstGeom prst="rect">
            <a:avLst/>
          </a:prstGeom>
          <a:noFill/>
        </p:spPr>
        <p:txBody>
          <a:bodyPr wrap="square" lIns="68562" tIns="34281" rIns="68562" bIns="34281" rtlCol="0">
            <a:spAutoFit/>
          </a:bodyPr>
          <a:lstStyle/>
          <a:p>
            <a:pPr>
              <a:lnSpc>
                <a:spcPct val="120000"/>
              </a:lnSpc>
              <a:spcBef>
                <a:spcPts val="150"/>
              </a:spcBef>
              <a:spcAft>
                <a:spcPts val="45"/>
              </a:spcAft>
            </a:pPr>
            <a:r>
              <a:rPr lang="zh-CN" altLang="en-US" sz="1000" dirty="0">
                <a:latin typeface="微软雅黑" pitchFamily="34" charset="-122"/>
                <a:ea typeface="微软雅黑" pitchFamily="34" charset="-122"/>
                <a:sym typeface="微软雅黑" pitchFamily="34" charset="-122"/>
              </a:rPr>
              <a:t>点击此处添加文字描述，Penelope主要制作分享职场原创商务模板，PPT图表，力求作品精致</a:t>
            </a:r>
            <a:endParaRPr lang="zh-CN" altLang="en-US" sz="1000" dirty="0">
              <a:solidFill>
                <a:schemeClr val="bg1">
                  <a:lumMod val="50000"/>
                </a:schemeClr>
              </a:solidFill>
              <a:latin typeface="微软雅黑" pitchFamily="34" charset="-122"/>
              <a:ea typeface="微软雅黑" pitchFamily="34" charset="-122"/>
            </a:endParaRPr>
          </a:p>
        </p:txBody>
      </p:sp>
      <p:sp>
        <p:nvSpPr>
          <p:cNvPr id="62" name="TextBox 61"/>
          <p:cNvSpPr txBox="1"/>
          <p:nvPr/>
        </p:nvSpPr>
        <p:spPr>
          <a:xfrm>
            <a:off x="661722" y="7314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1.3</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4223508317"/>
      </p:ext>
    </p:extLst>
  </p:cSld>
  <p:clrMapOvr>
    <a:masterClrMapping/>
  </p:clrMapOvr>
  <mc:AlternateContent xmlns:mc="http://schemas.openxmlformats.org/markup-compatibility/2006" xmlns:p14="http://schemas.microsoft.com/office/powerpoint/2010/main">
    <mc:Choice Requires="p14">
      <p:transition spd="slow" p14:dur="1600" advTm="4387">
        <p14:conveyor dir="l"/>
      </p:transition>
    </mc:Choice>
    <mc:Fallback xmlns="">
      <p:transition spd="slow" advTm="43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300" fill="hold"/>
                                        <p:tgtEl>
                                          <p:spTgt spid="62"/>
                                        </p:tgtEl>
                                        <p:attrNameLst>
                                          <p:attrName>ppt_x</p:attrName>
                                        </p:attrNameLst>
                                      </p:cBhvr>
                                      <p:tavLst>
                                        <p:tav tm="0">
                                          <p:val>
                                            <p:strVal val="1+#ppt_w/2"/>
                                          </p:val>
                                        </p:tav>
                                        <p:tav tm="100000">
                                          <p:val>
                                            <p:strVal val="#ppt_x"/>
                                          </p:val>
                                        </p:tav>
                                      </p:tavLst>
                                    </p:anim>
                                    <p:anim calcmode="lin" valueType="num">
                                      <p:cBhvr additive="base">
                                        <p:cTn id="8" dur="300" fill="hold"/>
                                        <p:tgtEl>
                                          <p:spTgt spid="6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additive="base">
                                        <p:cTn id="12" dur="500" fill="hold"/>
                                        <p:tgtEl>
                                          <p:spTgt spid="48"/>
                                        </p:tgtEl>
                                        <p:attrNameLst>
                                          <p:attrName>ppt_x</p:attrName>
                                        </p:attrNameLst>
                                      </p:cBhvr>
                                      <p:tavLst>
                                        <p:tav tm="0">
                                          <p:val>
                                            <p:strVal val="0-#ppt_w/2"/>
                                          </p:val>
                                        </p:tav>
                                        <p:tav tm="100000">
                                          <p:val>
                                            <p:strVal val="#ppt_x"/>
                                          </p:val>
                                        </p:tav>
                                      </p:tavLst>
                                    </p:anim>
                                    <p:anim calcmode="lin" valueType="num">
                                      <p:cBhvr additive="base">
                                        <p:cTn id="13" dur="500" fill="hold"/>
                                        <p:tgtEl>
                                          <p:spTgt spid="48"/>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100"/>
                                  </p:stCondLst>
                                  <p:childTnLst>
                                    <p:set>
                                      <p:cBhvr>
                                        <p:cTn id="15" dur="1" fill="hold">
                                          <p:stCondLst>
                                            <p:cond delay="0"/>
                                          </p:stCondLst>
                                        </p:cTn>
                                        <p:tgtEl>
                                          <p:spTgt spid="49"/>
                                        </p:tgtEl>
                                        <p:attrNameLst>
                                          <p:attrName>style.visibility</p:attrName>
                                        </p:attrNameLst>
                                      </p:cBhvr>
                                      <p:to>
                                        <p:strVal val="visible"/>
                                      </p:to>
                                    </p:set>
                                    <p:anim calcmode="lin" valueType="num">
                                      <p:cBhvr additive="base">
                                        <p:cTn id="16" dur="500" fill="hold"/>
                                        <p:tgtEl>
                                          <p:spTgt spid="49"/>
                                        </p:tgtEl>
                                        <p:attrNameLst>
                                          <p:attrName>ppt_x</p:attrName>
                                        </p:attrNameLst>
                                      </p:cBhvr>
                                      <p:tavLst>
                                        <p:tav tm="0">
                                          <p:val>
                                            <p:strVal val="0-#ppt_w/2"/>
                                          </p:val>
                                        </p:tav>
                                        <p:tav tm="100000">
                                          <p:val>
                                            <p:strVal val="#ppt_x"/>
                                          </p:val>
                                        </p:tav>
                                      </p:tavLst>
                                    </p:anim>
                                    <p:anim calcmode="lin" valueType="num">
                                      <p:cBhvr additive="base">
                                        <p:cTn id="17" dur="500" fill="hold"/>
                                        <p:tgtEl>
                                          <p:spTgt spid="49"/>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200"/>
                                  </p:stCondLst>
                                  <p:childTnLst>
                                    <p:set>
                                      <p:cBhvr>
                                        <p:cTn id="19" dur="1" fill="hold">
                                          <p:stCondLst>
                                            <p:cond delay="0"/>
                                          </p:stCondLst>
                                        </p:cTn>
                                        <p:tgtEl>
                                          <p:spTgt spid="50"/>
                                        </p:tgtEl>
                                        <p:attrNameLst>
                                          <p:attrName>style.visibility</p:attrName>
                                        </p:attrNameLst>
                                      </p:cBhvr>
                                      <p:to>
                                        <p:strVal val="visible"/>
                                      </p:to>
                                    </p:set>
                                    <p:anim calcmode="lin" valueType="num">
                                      <p:cBhvr additive="base">
                                        <p:cTn id="20" dur="500" fill="hold"/>
                                        <p:tgtEl>
                                          <p:spTgt spid="50"/>
                                        </p:tgtEl>
                                        <p:attrNameLst>
                                          <p:attrName>ppt_x</p:attrName>
                                        </p:attrNameLst>
                                      </p:cBhvr>
                                      <p:tavLst>
                                        <p:tav tm="0">
                                          <p:val>
                                            <p:strVal val="0-#ppt_w/2"/>
                                          </p:val>
                                        </p:tav>
                                        <p:tav tm="100000">
                                          <p:val>
                                            <p:strVal val="#ppt_x"/>
                                          </p:val>
                                        </p:tav>
                                      </p:tavLst>
                                    </p:anim>
                                    <p:anim calcmode="lin" valueType="num">
                                      <p:cBhvr additive="base">
                                        <p:cTn id="21" dur="500" fill="hold"/>
                                        <p:tgtEl>
                                          <p:spTgt spid="50"/>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30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fill="hold"/>
                                        <p:tgtEl>
                                          <p:spTgt spid="51"/>
                                        </p:tgtEl>
                                        <p:attrNameLst>
                                          <p:attrName>ppt_x</p:attrName>
                                        </p:attrNameLst>
                                      </p:cBhvr>
                                      <p:tavLst>
                                        <p:tav tm="0">
                                          <p:val>
                                            <p:strVal val="0-#ppt_w/2"/>
                                          </p:val>
                                        </p:tav>
                                        <p:tav tm="100000">
                                          <p:val>
                                            <p:strVal val="#ppt_x"/>
                                          </p:val>
                                        </p:tav>
                                      </p:tavLst>
                                    </p:anim>
                                    <p:anim calcmode="lin" valueType="num">
                                      <p:cBhvr additive="base">
                                        <p:cTn id="25" dur="500" fill="hold"/>
                                        <p:tgtEl>
                                          <p:spTgt spid="51"/>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400"/>
                                  </p:stCondLst>
                                  <p:childTnLst>
                                    <p:set>
                                      <p:cBhvr>
                                        <p:cTn id="27" dur="1" fill="hold">
                                          <p:stCondLst>
                                            <p:cond delay="0"/>
                                          </p:stCondLst>
                                        </p:cTn>
                                        <p:tgtEl>
                                          <p:spTgt spid="52"/>
                                        </p:tgtEl>
                                        <p:attrNameLst>
                                          <p:attrName>style.visibility</p:attrName>
                                        </p:attrNameLst>
                                      </p:cBhvr>
                                      <p:to>
                                        <p:strVal val="visible"/>
                                      </p:to>
                                    </p:set>
                                    <p:anim calcmode="lin" valueType="num">
                                      <p:cBhvr additive="base">
                                        <p:cTn id="28" dur="500" fill="hold"/>
                                        <p:tgtEl>
                                          <p:spTgt spid="52"/>
                                        </p:tgtEl>
                                        <p:attrNameLst>
                                          <p:attrName>ppt_x</p:attrName>
                                        </p:attrNameLst>
                                      </p:cBhvr>
                                      <p:tavLst>
                                        <p:tav tm="0">
                                          <p:val>
                                            <p:strVal val="0-#ppt_w/2"/>
                                          </p:val>
                                        </p:tav>
                                        <p:tav tm="100000">
                                          <p:val>
                                            <p:strVal val="#ppt_x"/>
                                          </p:val>
                                        </p:tav>
                                      </p:tavLst>
                                    </p:anim>
                                    <p:anim calcmode="lin" valueType="num">
                                      <p:cBhvr additive="base">
                                        <p:cTn id="29" dur="500" fill="hold"/>
                                        <p:tgtEl>
                                          <p:spTgt spid="52"/>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500"/>
                                  </p:stCondLst>
                                  <p:childTnLst>
                                    <p:set>
                                      <p:cBhvr>
                                        <p:cTn id="31" dur="1" fill="hold">
                                          <p:stCondLst>
                                            <p:cond delay="0"/>
                                          </p:stCondLst>
                                        </p:cTn>
                                        <p:tgtEl>
                                          <p:spTgt spid="53"/>
                                        </p:tgtEl>
                                        <p:attrNameLst>
                                          <p:attrName>style.visibility</p:attrName>
                                        </p:attrNameLst>
                                      </p:cBhvr>
                                      <p:to>
                                        <p:strVal val="visible"/>
                                      </p:to>
                                    </p:set>
                                    <p:anim calcmode="lin" valueType="num">
                                      <p:cBhvr additive="base">
                                        <p:cTn id="32" dur="500" fill="hold"/>
                                        <p:tgtEl>
                                          <p:spTgt spid="53"/>
                                        </p:tgtEl>
                                        <p:attrNameLst>
                                          <p:attrName>ppt_x</p:attrName>
                                        </p:attrNameLst>
                                      </p:cBhvr>
                                      <p:tavLst>
                                        <p:tav tm="0">
                                          <p:val>
                                            <p:strVal val="0-#ppt_w/2"/>
                                          </p:val>
                                        </p:tav>
                                        <p:tav tm="100000">
                                          <p:val>
                                            <p:strVal val="#ppt_x"/>
                                          </p:val>
                                        </p:tav>
                                      </p:tavLst>
                                    </p:anim>
                                    <p:anim calcmode="lin" valueType="num">
                                      <p:cBhvr additive="base">
                                        <p:cTn id="33" dur="500" fill="hold"/>
                                        <p:tgtEl>
                                          <p:spTgt spid="53"/>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600"/>
                                  </p:stCondLst>
                                  <p:childTnLst>
                                    <p:set>
                                      <p:cBhvr>
                                        <p:cTn id="35" dur="1" fill="hold">
                                          <p:stCondLst>
                                            <p:cond delay="0"/>
                                          </p:stCondLst>
                                        </p:cTn>
                                        <p:tgtEl>
                                          <p:spTgt spid="54"/>
                                        </p:tgtEl>
                                        <p:attrNameLst>
                                          <p:attrName>style.visibility</p:attrName>
                                        </p:attrNameLst>
                                      </p:cBhvr>
                                      <p:to>
                                        <p:strVal val="visible"/>
                                      </p:to>
                                    </p:set>
                                    <p:anim calcmode="lin" valueType="num">
                                      <p:cBhvr additive="base">
                                        <p:cTn id="36" dur="500" fill="hold"/>
                                        <p:tgtEl>
                                          <p:spTgt spid="54"/>
                                        </p:tgtEl>
                                        <p:attrNameLst>
                                          <p:attrName>ppt_x</p:attrName>
                                        </p:attrNameLst>
                                      </p:cBhvr>
                                      <p:tavLst>
                                        <p:tav tm="0">
                                          <p:val>
                                            <p:strVal val="0-#ppt_w/2"/>
                                          </p:val>
                                        </p:tav>
                                        <p:tav tm="100000">
                                          <p:val>
                                            <p:strVal val="#ppt_x"/>
                                          </p:val>
                                        </p:tav>
                                      </p:tavLst>
                                    </p:anim>
                                    <p:anim calcmode="lin" valueType="num">
                                      <p:cBhvr additive="base">
                                        <p:cTn id="37" dur="500" fill="hold"/>
                                        <p:tgtEl>
                                          <p:spTgt spid="54"/>
                                        </p:tgtEl>
                                        <p:attrNameLst>
                                          <p:attrName>ppt_y</p:attrName>
                                        </p:attrNameLst>
                                      </p:cBhvr>
                                      <p:tavLst>
                                        <p:tav tm="0">
                                          <p:val>
                                            <p:strVal val="#ppt_y"/>
                                          </p:val>
                                        </p:tav>
                                        <p:tav tm="100000">
                                          <p:val>
                                            <p:strVal val="#ppt_y"/>
                                          </p:val>
                                        </p:tav>
                                      </p:tavLst>
                                    </p:anim>
                                  </p:childTnLst>
                                </p:cTn>
                              </p:par>
                              <p:par>
                                <p:cTn id="38" presetID="2" presetClass="entr" presetSubtype="8" fill="hold" nodeType="withEffect">
                                  <p:stCondLst>
                                    <p:cond delay="700"/>
                                  </p:stCondLst>
                                  <p:childTnLst>
                                    <p:set>
                                      <p:cBhvr>
                                        <p:cTn id="39" dur="1" fill="hold">
                                          <p:stCondLst>
                                            <p:cond delay="0"/>
                                          </p:stCondLst>
                                        </p:cTn>
                                        <p:tgtEl>
                                          <p:spTgt spid="55"/>
                                        </p:tgtEl>
                                        <p:attrNameLst>
                                          <p:attrName>style.visibility</p:attrName>
                                        </p:attrNameLst>
                                      </p:cBhvr>
                                      <p:to>
                                        <p:strVal val="visible"/>
                                      </p:to>
                                    </p:set>
                                    <p:anim calcmode="lin" valueType="num">
                                      <p:cBhvr additive="base">
                                        <p:cTn id="40" dur="500" fill="hold"/>
                                        <p:tgtEl>
                                          <p:spTgt spid="55"/>
                                        </p:tgtEl>
                                        <p:attrNameLst>
                                          <p:attrName>ppt_x</p:attrName>
                                        </p:attrNameLst>
                                      </p:cBhvr>
                                      <p:tavLst>
                                        <p:tav tm="0">
                                          <p:val>
                                            <p:strVal val="0-#ppt_w/2"/>
                                          </p:val>
                                        </p:tav>
                                        <p:tav tm="100000">
                                          <p:val>
                                            <p:strVal val="#ppt_x"/>
                                          </p:val>
                                        </p:tav>
                                      </p:tavLst>
                                    </p:anim>
                                    <p:anim calcmode="lin" valueType="num">
                                      <p:cBhvr additive="base">
                                        <p:cTn id="41" dur="500" fill="hold"/>
                                        <p:tgtEl>
                                          <p:spTgt spid="55"/>
                                        </p:tgtEl>
                                        <p:attrNameLst>
                                          <p:attrName>ppt_y</p:attrName>
                                        </p:attrNameLst>
                                      </p:cBhvr>
                                      <p:tavLst>
                                        <p:tav tm="0">
                                          <p:val>
                                            <p:strVal val="#ppt_y"/>
                                          </p:val>
                                        </p:tav>
                                        <p:tav tm="100000">
                                          <p:val>
                                            <p:strVal val="#ppt_y"/>
                                          </p:val>
                                        </p:tav>
                                      </p:tavLst>
                                    </p:anim>
                                  </p:childTnLst>
                                </p:cTn>
                              </p:par>
                              <p:par>
                                <p:cTn id="42" presetID="2" presetClass="entr" presetSubtype="8" fill="hold" nodeType="withEffect">
                                  <p:stCondLst>
                                    <p:cond delay="800"/>
                                  </p:stCondLst>
                                  <p:childTnLst>
                                    <p:set>
                                      <p:cBhvr>
                                        <p:cTn id="43" dur="1" fill="hold">
                                          <p:stCondLst>
                                            <p:cond delay="0"/>
                                          </p:stCondLst>
                                        </p:cTn>
                                        <p:tgtEl>
                                          <p:spTgt spid="56"/>
                                        </p:tgtEl>
                                        <p:attrNameLst>
                                          <p:attrName>style.visibility</p:attrName>
                                        </p:attrNameLst>
                                      </p:cBhvr>
                                      <p:to>
                                        <p:strVal val="visible"/>
                                      </p:to>
                                    </p:set>
                                    <p:anim calcmode="lin" valueType="num">
                                      <p:cBhvr additive="base">
                                        <p:cTn id="44" dur="500" fill="hold"/>
                                        <p:tgtEl>
                                          <p:spTgt spid="56"/>
                                        </p:tgtEl>
                                        <p:attrNameLst>
                                          <p:attrName>ppt_x</p:attrName>
                                        </p:attrNameLst>
                                      </p:cBhvr>
                                      <p:tavLst>
                                        <p:tav tm="0">
                                          <p:val>
                                            <p:strVal val="0-#ppt_w/2"/>
                                          </p:val>
                                        </p:tav>
                                        <p:tav tm="100000">
                                          <p:val>
                                            <p:strVal val="#ppt_x"/>
                                          </p:val>
                                        </p:tav>
                                      </p:tavLst>
                                    </p:anim>
                                    <p:anim calcmode="lin" valueType="num">
                                      <p:cBhvr additive="base">
                                        <p:cTn id="45" dur="500" fill="hold"/>
                                        <p:tgtEl>
                                          <p:spTgt spid="56"/>
                                        </p:tgtEl>
                                        <p:attrNameLst>
                                          <p:attrName>ppt_y</p:attrName>
                                        </p:attrNameLst>
                                      </p:cBhvr>
                                      <p:tavLst>
                                        <p:tav tm="0">
                                          <p:val>
                                            <p:strVal val="#ppt_y"/>
                                          </p:val>
                                        </p:tav>
                                        <p:tav tm="100000">
                                          <p:val>
                                            <p:strVal val="#ppt_y"/>
                                          </p:val>
                                        </p:tav>
                                      </p:tavLst>
                                    </p:anim>
                                  </p:childTnLst>
                                </p:cTn>
                              </p:par>
                              <p:par>
                                <p:cTn id="46" presetID="2" presetClass="entr" presetSubtype="8" fill="hold" nodeType="withEffect">
                                  <p:stCondLst>
                                    <p:cond delay="900"/>
                                  </p:stCondLst>
                                  <p:childTnLst>
                                    <p:set>
                                      <p:cBhvr>
                                        <p:cTn id="47" dur="1" fill="hold">
                                          <p:stCondLst>
                                            <p:cond delay="0"/>
                                          </p:stCondLst>
                                        </p:cTn>
                                        <p:tgtEl>
                                          <p:spTgt spid="57"/>
                                        </p:tgtEl>
                                        <p:attrNameLst>
                                          <p:attrName>style.visibility</p:attrName>
                                        </p:attrNameLst>
                                      </p:cBhvr>
                                      <p:to>
                                        <p:strVal val="visible"/>
                                      </p:to>
                                    </p:set>
                                    <p:anim calcmode="lin" valueType="num">
                                      <p:cBhvr additive="base">
                                        <p:cTn id="48" dur="500" fill="hold"/>
                                        <p:tgtEl>
                                          <p:spTgt spid="57"/>
                                        </p:tgtEl>
                                        <p:attrNameLst>
                                          <p:attrName>ppt_x</p:attrName>
                                        </p:attrNameLst>
                                      </p:cBhvr>
                                      <p:tavLst>
                                        <p:tav tm="0">
                                          <p:val>
                                            <p:strVal val="0-#ppt_w/2"/>
                                          </p:val>
                                        </p:tav>
                                        <p:tav tm="100000">
                                          <p:val>
                                            <p:strVal val="#ppt_x"/>
                                          </p:val>
                                        </p:tav>
                                      </p:tavLst>
                                    </p:anim>
                                    <p:anim calcmode="lin" valueType="num">
                                      <p:cBhvr additive="base">
                                        <p:cTn id="49" dur="500" fill="hold"/>
                                        <p:tgtEl>
                                          <p:spTgt spid="57"/>
                                        </p:tgtEl>
                                        <p:attrNameLst>
                                          <p:attrName>ppt_y</p:attrName>
                                        </p:attrNameLst>
                                      </p:cBhvr>
                                      <p:tavLst>
                                        <p:tav tm="0">
                                          <p:val>
                                            <p:strVal val="#ppt_y"/>
                                          </p:val>
                                        </p:tav>
                                        <p:tav tm="100000">
                                          <p:val>
                                            <p:strVal val="#ppt_y"/>
                                          </p:val>
                                        </p:tav>
                                      </p:tavLst>
                                    </p:anim>
                                  </p:childTnLst>
                                </p:cTn>
                              </p:par>
                            </p:childTnLst>
                          </p:cTn>
                        </p:par>
                        <p:par>
                          <p:cTn id="50" fill="hold">
                            <p:stCondLst>
                              <p:cond delay="1700"/>
                            </p:stCondLst>
                            <p:childTnLst>
                              <p:par>
                                <p:cTn id="51" presetID="22" presetClass="entr" presetSubtype="8" fill="hold" nodeType="after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2200"/>
                            </p:stCondLst>
                            <p:childTnLst>
                              <p:par>
                                <p:cTn id="55" presetID="2" presetClass="entr" presetSubtype="4" fill="hold" grpId="0" nodeType="after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additive="base">
                                        <p:cTn id="57" dur="500" fill="hold"/>
                                        <p:tgtEl>
                                          <p:spTgt spid="45"/>
                                        </p:tgtEl>
                                        <p:attrNameLst>
                                          <p:attrName>ppt_x</p:attrName>
                                        </p:attrNameLst>
                                      </p:cBhvr>
                                      <p:tavLst>
                                        <p:tav tm="0">
                                          <p:val>
                                            <p:strVal val="#ppt_x"/>
                                          </p:val>
                                        </p:tav>
                                        <p:tav tm="100000">
                                          <p:val>
                                            <p:strVal val="#ppt_x"/>
                                          </p:val>
                                        </p:tav>
                                      </p:tavLst>
                                    </p:anim>
                                    <p:anim calcmode="lin" valueType="num">
                                      <p:cBhvr additive="base">
                                        <p:cTn id="58" dur="500" fill="hold"/>
                                        <p:tgtEl>
                                          <p:spTgt spid="4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7"/>
                                        </p:tgtEl>
                                        <p:attrNameLst>
                                          <p:attrName>style.visibility</p:attrName>
                                        </p:attrNameLst>
                                      </p:cBhvr>
                                      <p:to>
                                        <p:strVal val="visible"/>
                                      </p:to>
                                    </p:set>
                                    <p:anim calcmode="lin" valueType="num">
                                      <p:cBhvr additive="base">
                                        <p:cTn id="61" dur="500" fill="hold"/>
                                        <p:tgtEl>
                                          <p:spTgt spid="47"/>
                                        </p:tgtEl>
                                        <p:attrNameLst>
                                          <p:attrName>ppt_x</p:attrName>
                                        </p:attrNameLst>
                                      </p:cBhvr>
                                      <p:tavLst>
                                        <p:tav tm="0">
                                          <p:val>
                                            <p:strVal val="#ppt_x"/>
                                          </p:val>
                                        </p:tav>
                                        <p:tav tm="100000">
                                          <p:val>
                                            <p:strVal val="#ppt_x"/>
                                          </p:val>
                                        </p:tav>
                                      </p:tavLst>
                                    </p:anim>
                                    <p:anim calcmode="lin" valueType="num">
                                      <p:cBhvr additive="base">
                                        <p:cTn id="62" dur="500" fill="hold"/>
                                        <p:tgtEl>
                                          <p:spTgt spid="47"/>
                                        </p:tgtEl>
                                        <p:attrNameLst>
                                          <p:attrName>ppt_y</p:attrName>
                                        </p:attrNameLst>
                                      </p:cBhvr>
                                      <p:tavLst>
                                        <p:tav tm="0">
                                          <p:val>
                                            <p:strVal val="1+#ppt_h/2"/>
                                          </p:val>
                                        </p:tav>
                                        <p:tav tm="100000">
                                          <p:val>
                                            <p:strVal val="#ppt_y"/>
                                          </p:val>
                                        </p:tav>
                                      </p:tavLst>
                                    </p:anim>
                                  </p:childTnLst>
                                </p:cTn>
                              </p:par>
                              <p:par>
                                <p:cTn id="63" presetID="2" presetClass="entr" presetSubtype="1"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anim calcmode="lin" valueType="num">
                                      <p:cBhvr additive="base">
                                        <p:cTn id="65" dur="500" fill="hold"/>
                                        <p:tgtEl>
                                          <p:spTgt spid="46"/>
                                        </p:tgtEl>
                                        <p:attrNameLst>
                                          <p:attrName>ppt_x</p:attrName>
                                        </p:attrNameLst>
                                      </p:cBhvr>
                                      <p:tavLst>
                                        <p:tav tm="0">
                                          <p:val>
                                            <p:strVal val="#ppt_x"/>
                                          </p:val>
                                        </p:tav>
                                        <p:tav tm="100000">
                                          <p:val>
                                            <p:strVal val="#ppt_x"/>
                                          </p:val>
                                        </p:tav>
                                      </p:tavLst>
                                    </p:anim>
                                    <p:anim calcmode="lin" valueType="num">
                                      <p:cBhvr additive="base">
                                        <p:cTn id="66" dur="50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6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2401353" y="1652161"/>
            <a:ext cx="1499807" cy="1356827"/>
            <a:chOff x="3202637" y="2202880"/>
            <a:chExt cx="2000263" cy="1809103"/>
          </a:xfrm>
        </p:grpSpPr>
        <p:grpSp>
          <p:nvGrpSpPr>
            <p:cNvPr id="3" name="组合 15"/>
            <p:cNvGrpSpPr/>
            <p:nvPr/>
          </p:nvGrpSpPr>
          <p:grpSpPr>
            <a:xfrm>
              <a:off x="3684314" y="2202880"/>
              <a:ext cx="1141607" cy="1177376"/>
              <a:chOff x="4007922" y="2882188"/>
              <a:chExt cx="1502212" cy="1565121"/>
            </a:xfrm>
          </p:grpSpPr>
          <p:sp>
            <p:nvSpPr>
              <p:cNvPr id="12" name="任意多边形 3"/>
              <p:cNvSpPr/>
              <p:nvPr/>
            </p:nvSpPr>
            <p:spPr>
              <a:xfrm>
                <a:off x="4815190" y="2882188"/>
                <a:ext cx="694944" cy="1345997"/>
              </a:xfrm>
              <a:custGeom>
                <a:avLst/>
                <a:gdLst>
                  <a:gd name="connsiteX0" fmla="*/ 168249 w 694944"/>
                  <a:gd name="connsiteY0" fmla="*/ 0 h 1345997"/>
                  <a:gd name="connsiteX1" fmla="*/ 0 w 694944"/>
                  <a:gd name="connsiteY1" fmla="*/ 790042 h 1345997"/>
                  <a:gd name="connsiteX2" fmla="*/ 526694 w 694944"/>
                  <a:gd name="connsiteY2" fmla="*/ 1345997 h 1345997"/>
                  <a:gd name="connsiteX3" fmla="*/ 694944 w 694944"/>
                  <a:gd name="connsiteY3" fmla="*/ 526695 h 1345997"/>
                  <a:gd name="connsiteX4" fmla="*/ 168249 w 694944"/>
                  <a:gd name="connsiteY4" fmla="*/ 0 h 1345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944" h="1345997">
                    <a:moveTo>
                      <a:pt x="168249" y="0"/>
                    </a:moveTo>
                    <a:lnTo>
                      <a:pt x="0" y="790042"/>
                    </a:lnTo>
                    <a:lnTo>
                      <a:pt x="526694" y="1345997"/>
                    </a:lnTo>
                    <a:lnTo>
                      <a:pt x="694944" y="526695"/>
                    </a:lnTo>
                    <a:lnTo>
                      <a:pt x="168249" y="0"/>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93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13" name="任意多边形 4"/>
              <p:cNvSpPr/>
              <p:nvPr/>
            </p:nvSpPr>
            <p:spPr>
              <a:xfrm>
                <a:off x="4010518" y="2884177"/>
                <a:ext cx="972921" cy="992878"/>
              </a:xfrm>
              <a:custGeom>
                <a:avLst/>
                <a:gdLst>
                  <a:gd name="connsiteX0" fmla="*/ 972921 w 972921"/>
                  <a:gd name="connsiteY0" fmla="*/ 0 h 980236"/>
                  <a:gd name="connsiteX1" fmla="*/ 182880 w 972921"/>
                  <a:gd name="connsiteY1" fmla="*/ 168249 h 980236"/>
                  <a:gd name="connsiteX2" fmla="*/ 0 w 972921"/>
                  <a:gd name="connsiteY2" fmla="*/ 980236 h 980236"/>
                  <a:gd name="connsiteX3" fmla="*/ 811987 w 972921"/>
                  <a:gd name="connsiteY3" fmla="*/ 782726 h 980236"/>
                  <a:gd name="connsiteX4" fmla="*/ 972921 w 972921"/>
                  <a:gd name="connsiteY4" fmla="*/ 0 h 980236"/>
                  <a:gd name="connsiteX0" fmla="*/ 972921 w 972921"/>
                  <a:gd name="connsiteY0" fmla="*/ 0 h 992878"/>
                  <a:gd name="connsiteX1" fmla="*/ 182880 w 972921"/>
                  <a:gd name="connsiteY1" fmla="*/ 180891 h 992878"/>
                  <a:gd name="connsiteX2" fmla="*/ 0 w 972921"/>
                  <a:gd name="connsiteY2" fmla="*/ 992878 h 992878"/>
                  <a:gd name="connsiteX3" fmla="*/ 811987 w 972921"/>
                  <a:gd name="connsiteY3" fmla="*/ 795368 h 992878"/>
                  <a:gd name="connsiteX4" fmla="*/ 972921 w 972921"/>
                  <a:gd name="connsiteY4" fmla="*/ 0 h 992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21" h="992878">
                    <a:moveTo>
                      <a:pt x="972921" y="0"/>
                    </a:moveTo>
                    <a:lnTo>
                      <a:pt x="182880" y="180891"/>
                    </a:lnTo>
                    <a:lnTo>
                      <a:pt x="0" y="992878"/>
                    </a:lnTo>
                    <a:lnTo>
                      <a:pt x="811987" y="795368"/>
                    </a:lnTo>
                    <a:lnTo>
                      <a:pt x="972921" y="0"/>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30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14" name="任意多边形 13"/>
              <p:cNvSpPr/>
              <p:nvPr/>
            </p:nvSpPr>
            <p:spPr>
              <a:xfrm>
                <a:off x="4007922" y="3669475"/>
                <a:ext cx="1330036" cy="777834"/>
              </a:xfrm>
              <a:custGeom>
                <a:avLst/>
                <a:gdLst>
                  <a:gd name="connsiteX0" fmla="*/ 0 w 1330036"/>
                  <a:gd name="connsiteY0" fmla="*/ 201881 h 860961"/>
                  <a:gd name="connsiteX1" fmla="*/ 564078 w 1330036"/>
                  <a:gd name="connsiteY1" fmla="*/ 860961 h 860961"/>
                  <a:gd name="connsiteX2" fmla="*/ 1330036 w 1330036"/>
                  <a:gd name="connsiteY2" fmla="*/ 558141 h 860961"/>
                  <a:gd name="connsiteX3" fmla="*/ 819397 w 1330036"/>
                  <a:gd name="connsiteY3" fmla="*/ 0 h 860961"/>
                  <a:gd name="connsiteX4" fmla="*/ 0 w 1330036"/>
                  <a:gd name="connsiteY4" fmla="*/ 201881 h 860961"/>
                  <a:gd name="connsiteX0" fmla="*/ 0 w 1330036"/>
                  <a:gd name="connsiteY0" fmla="*/ 201881 h 777834"/>
                  <a:gd name="connsiteX1" fmla="*/ 552203 w 1330036"/>
                  <a:gd name="connsiteY1" fmla="*/ 777834 h 777834"/>
                  <a:gd name="connsiteX2" fmla="*/ 1330036 w 1330036"/>
                  <a:gd name="connsiteY2" fmla="*/ 558141 h 777834"/>
                  <a:gd name="connsiteX3" fmla="*/ 819397 w 1330036"/>
                  <a:gd name="connsiteY3" fmla="*/ 0 h 777834"/>
                  <a:gd name="connsiteX4" fmla="*/ 0 w 1330036"/>
                  <a:gd name="connsiteY4" fmla="*/ 201881 h 777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036" h="777834">
                    <a:moveTo>
                      <a:pt x="0" y="201881"/>
                    </a:moveTo>
                    <a:lnTo>
                      <a:pt x="552203" y="777834"/>
                    </a:lnTo>
                    <a:lnTo>
                      <a:pt x="1330036" y="558141"/>
                    </a:lnTo>
                    <a:lnTo>
                      <a:pt x="819397" y="0"/>
                    </a:lnTo>
                    <a:lnTo>
                      <a:pt x="0" y="201881"/>
                    </a:lnTo>
                    <a:close/>
                  </a:path>
                </a:pathLst>
              </a:custGeom>
              <a:gradFill flip="none" rotWithShape="1">
                <a:gsLst>
                  <a:gs pos="0">
                    <a:srgbClr val="FFC000">
                      <a:lumMod val="50000"/>
                      <a:alpha val="70000"/>
                    </a:srgbClr>
                  </a:gs>
                  <a:gs pos="45000">
                    <a:srgbClr val="FFC000">
                      <a:alpha val="50000"/>
                    </a:srgbClr>
                  </a:gs>
                  <a:gs pos="70000">
                    <a:srgbClr val="FFC000">
                      <a:lumMod val="60000"/>
                      <a:lumOff val="40000"/>
                    </a:srgbClr>
                  </a:gs>
                </a:gsLst>
                <a:lin ang="30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grpSp>
        <p:grpSp>
          <p:nvGrpSpPr>
            <p:cNvPr id="4" name="组合 14"/>
            <p:cNvGrpSpPr/>
            <p:nvPr/>
          </p:nvGrpSpPr>
          <p:grpSpPr>
            <a:xfrm>
              <a:off x="3202637" y="2901752"/>
              <a:ext cx="1150427" cy="1110231"/>
              <a:chOff x="3374095" y="3811219"/>
              <a:chExt cx="1513818" cy="1475864"/>
            </a:xfrm>
          </p:grpSpPr>
          <p:sp>
            <p:nvSpPr>
              <p:cNvPr id="9" name="任意多边形 8"/>
              <p:cNvSpPr/>
              <p:nvPr/>
            </p:nvSpPr>
            <p:spPr>
              <a:xfrm>
                <a:off x="3381411" y="4599882"/>
                <a:ext cx="1324051" cy="687201"/>
              </a:xfrm>
              <a:custGeom>
                <a:avLst/>
                <a:gdLst>
                  <a:gd name="connsiteX0" fmla="*/ 782726 w 1324051"/>
                  <a:gd name="connsiteY0" fmla="*/ 0 h 716890"/>
                  <a:gd name="connsiteX1" fmla="*/ 1324051 w 1324051"/>
                  <a:gd name="connsiteY1" fmla="*/ 519379 h 716890"/>
                  <a:gd name="connsiteX2" fmla="*/ 534009 w 1324051"/>
                  <a:gd name="connsiteY2" fmla="*/ 716890 h 716890"/>
                  <a:gd name="connsiteX3" fmla="*/ 0 w 1324051"/>
                  <a:gd name="connsiteY3" fmla="*/ 182880 h 716890"/>
                  <a:gd name="connsiteX4" fmla="*/ 782726 w 1324051"/>
                  <a:gd name="connsiteY4" fmla="*/ 0 h 716890"/>
                  <a:gd name="connsiteX0" fmla="*/ 800539 w 1324051"/>
                  <a:gd name="connsiteY0" fmla="*/ 0 h 710952"/>
                  <a:gd name="connsiteX1" fmla="*/ 1324051 w 1324051"/>
                  <a:gd name="connsiteY1" fmla="*/ 513441 h 710952"/>
                  <a:gd name="connsiteX2" fmla="*/ 534009 w 1324051"/>
                  <a:gd name="connsiteY2" fmla="*/ 710952 h 710952"/>
                  <a:gd name="connsiteX3" fmla="*/ 0 w 1324051"/>
                  <a:gd name="connsiteY3" fmla="*/ 176942 h 710952"/>
                  <a:gd name="connsiteX4" fmla="*/ 800539 w 1324051"/>
                  <a:gd name="connsiteY4" fmla="*/ 0 h 710952"/>
                  <a:gd name="connsiteX0" fmla="*/ 794601 w 1318113"/>
                  <a:gd name="connsiteY0" fmla="*/ 0 h 710952"/>
                  <a:gd name="connsiteX1" fmla="*/ 1318113 w 1318113"/>
                  <a:gd name="connsiteY1" fmla="*/ 513441 h 710952"/>
                  <a:gd name="connsiteX2" fmla="*/ 528071 w 1318113"/>
                  <a:gd name="connsiteY2" fmla="*/ 710952 h 710952"/>
                  <a:gd name="connsiteX3" fmla="*/ 0 w 1318113"/>
                  <a:gd name="connsiteY3" fmla="*/ 171004 h 710952"/>
                  <a:gd name="connsiteX4" fmla="*/ 794601 w 1318113"/>
                  <a:gd name="connsiteY4" fmla="*/ 0 h 710952"/>
                  <a:gd name="connsiteX0" fmla="*/ 794601 w 1318113"/>
                  <a:gd name="connsiteY0" fmla="*/ 0 h 687201"/>
                  <a:gd name="connsiteX1" fmla="*/ 1318113 w 1318113"/>
                  <a:gd name="connsiteY1" fmla="*/ 513441 h 687201"/>
                  <a:gd name="connsiteX2" fmla="*/ 545884 w 1318113"/>
                  <a:gd name="connsiteY2" fmla="*/ 687201 h 687201"/>
                  <a:gd name="connsiteX3" fmla="*/ 0 w 1318113"/>
                  <a:gd name="connsiteY3" fmla="*/ 171004 h 687201"/>
                  <a:gd name="connsiteX4" fmla="*/ 794601 w 1318113"/>
                  <a:gd name="connsiteY4" fmla="*/ 0 h 687201"/>
                  <a:gd name="connsiteX0" fmla="*/ 794601 w 1318113"/>
                  <a:gd name="connsiteY0" fmla="*/ 0 h 687201"/>
                  <a:gd name="connsiteX1" fmla="*/ 1318113 w 1318113"/>
                  <a:gd name="connsiteY1" fmla="*/ 513441 h 687201"/>
                  <a:gd name="connsiteX2" fmla="*/ 545884 w 1318113"/>
                  <a:gd name="connsiteY2" fmla="*/ 687201 h 687201"/>
                  <a:gd name="connsiteX3" fmla="*/ 0 w 1318113"/>
                  <a:gd name="connsiteY3" fmla="*/ 153191 h 687201"/>
                  <a:gd name="connsiteX4" fmla="*/ 794601 w 1318113"/>
                  <a:gd name="connsiteY4" fmla="*/ 0 h 687201"/>
                  <a:gd name="connsiteX0" fmla="*/ 800539 w 1324051"/>
                  <a:gd name="connsiteY0" fmla="*/ 0 h 687201"/>
                  <a:gd name="connsiteX1" fmla="*/ 1324051 w 1324051"/>
                  <a:gd name="connsiteY1" fmla="*/ 513441 h 687201"/>
                  <a:gd name="connsiteX2" fmla="*/ 551822 w 1324051"/>
                  <a:gd name="connsiteY2" fmla="*/ 687201 h 687201"/>
                  <a:gd name="connsiteX3" fmla="*/ 0 w 1324051"/>
                  <a:gd name="connsiteY3" fmla="*/ 165066 h 687201"/>
                  <a:gd name="connsiteX4" fmla="*/ 800539 w 1324051"/>
                  <a:gd name="connsiteY4" fmla="*/ 0 h 687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051" h="687201">
                    <a:moveTo>
                      <a:pt x="800539" y="0"/>
                    </a:moveTo>
                    <a:lnTo>
                      <a:pt x="1324051" y="513441"/>
                    </a:lnTo>
                    <a:lnTo>
                      <a:pt x="551822" y="687201"/>
                    </a:lnTo>
                    <a:lnTo>
                      <a:pt x="0" y="165066"/>
                    </a:lnTo>
                    <a:lnTo>
                      <a:pt x="800539" y="0"/>
                    </a:lnTo>
                    <a:close/>
                  </a:path>
                </a:pathLst>
              </a:custGeom>
              <a:gradFill flip="none" rotWithShape="1">
                <a:gsLst>
                  <a:gs pos="23000">
                    <a:srgbClr val="DF8045">
                      <a:lumMod val="50000"/>
                      <a:alpha val="70000"/>
                    </a:srgbClr>
                  </a:gs>
                  <a:gs pos="48000">
                    <a:srgbClr val="DF8045">
                      <a:lumMod val="75000"/>
                      <a:alpha val="93000"/>
                    </a:srgbClr>
                  </a:gs>
                  <a:gs pos="72000">
                    <a:srgbClr val="DF8045">
                      <a:lumMod val="60000"/>
                      <a:lumOff val="40000"/>
                      <a:alpha val="61000"/>
                    </a:srgbClr>
                  </a:gs>
                </a:gsLst>
                <a:lin ang="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dirty="0">
                  <a:solidFill>
                    <a:srgbClr val="080808"/>
                  </a:solidFill>
                  <a:latin typeface="Segoe"/>
                </a:endParaRPr>
              </a:p>
            </p:txBody>
          </p:sp>
          <p:sp>
            <p:nvSpPr>
              <p:cNvPr id="10" name="任意多边形 9"/>
              <p:cNvSpPr/>
              <p:nvPr/>
            </p:nvSpPr>
            <p:spPr>
              <a:xfrm>
                <a:off x="3374095" y="3811219"/>
                <a:ext cx="1002183" cy="958291"/>
              </a:xfrm>
              <a:custGeom>
                <a:avLst/>
                <a:gdLst>
                  <a:gd name="connsiteX0" fmla="*/ 190196 w 1002183"/>
                  <a:gd name="connsiteY0" fmla="*/ 131673 h 958291"/>
                  <a:gd name="connsiteX1" fmla="*/ 0 w 1002183"/>
                  <a:gd name="connsiteY1" fmla="*/ 958291 h 958291"/>
                  <a:gd name="connsiteX2" fmla="*/ 804672 w 1002183"/>
                  <a:gd name="connsiteY2" fmla="*/ 797356 h 958291"/>
                  <a:gd name="connsiteX3" fmla="*/ 1002183 w 1002183"/>
                  <a:gd name="connsiteY3" fmla="*/ 0 h 958291"/>
                  <a:gd name="connsiteX4" fmla="*/ 190196 w 1002183"/>
                  <a:gd name="connsiteY4" fmla="*/ 131673 h 958291"/>
                  <a:gd name="connsiteX0" fmla="*/ 243635 w 1002183"/>
                  <a:gd name="connsiteY0" fmla="*/ 131673 h 958291"/>
                  <a:gd name="connsiteX1" fmla="*/ 0 w 1002183"/>
                  <a:gd name="connsiteY1" fmla="*/ 958291 h 958291"/>
                  <a:gd name="connsiteX2" fmla="*/ 804672 w 1002183"/>
                  <a:gd name="connsiteY2" fmla="*/ 797356 h 958291"/>
                  <a:gd name="connsiteX3" fmla="*/ 1002183 w 1002183"/>
                  <a:gd name="connsiteY3" fmla="*/ 0 h 958291"/>
                  <a:gd name="connsiteX4" fmla="*/ 243635 w 1002183"/>
                  <a:gd name="connsiteY4" fmla="*/ 131673 h 958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2183" h="958291">
                    <a:moveTo>
                      <a:pt x="243635" y="131673"/>
                    </a:moveTo>
                    <a:lnTo>
                      <a:pt x="0" y="958291"/>
                    </a:lnTo>
                    <a:lnTo>
                      <a:pt x="804672" y="797356"/>
                    </a:lnTo>
                    <a:lnTo>
                      <a:pt x="1002183" y="0"/>
                    </a:lnTo>
                    <a:lnTo>
                      <a:pt x="243635" y="131673"/>
                    </a:lnTo>
                    <a:close/>
                  </a:path>
                </a:pathLst>
              </a:custGeom>
              <a:gradFill flip="none" rotWithShape="1">
                <a:gsLst>
                  <a:gs pos="23000">
                    <a:srgbClr val="DF8045">
                      <a:lumMod val="50000"/>
                      <a:alpha val="70000"/>
                    </a:srgbClr>
                  </a:gs>
                  <a:gs pos="48000">
                    <a:srgbClr val="DF8045">
                      <a:lumMod val="75000"/>
                      <a:alpha val="93000"/>
                    </a:srgbClr>
                  </a:gs>
                  <a:gs pos="72000">
                    <a:srgbClr val="DF8045">
                      <a:lumMod val="60000"/>
                      <a:lumOff val="40000"/>
                    </a:srgbClr>
                  </a:gs>
                </a:gsLst>
                <a:lin ang="180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080808"/>
                  </a:solidFill>
                  <a:latin typeface="Segoe"/>
                </a:endParaRPr>
              </a:p>
            </p:txBody>
          </p:sp>
          <p:sp>
            <p:nvSpPr>
              <p:cNvPr id="11" name="任意多边形 10"/>
              <p:cNvSpPr/>
              <p:nvPr/>
            </p:nvSpPr>
            <p:spPr>
              <a:xfrm>
                <a:off x="4174207" y="3816308"/>
                <a:ext cx="713706" cy="1297016"/>
              </a:xfrm>
              <a:custGeom>
                <a:avLst/>
                <a:gdLst>
                  <a:gd name="connsiteX0" fmla="*/ 190195 w 731520"/>
                  <a:gd name="connsiteY0" fmla="*/ 0 h 1280160"/>
                  <a:gd name="connsiteX1" fmla="*/ 731520 w 731520"/>
                  <a:gd name="connsiteY1" fmla="*/ 482803 h 1280160"/>
                  <a:gd name="connsiteX2" fmla="*/ 512064 w 731520"/>
                  <a:gd name="connsiteY2" fmla="*/ 1280160 h 1280160"/>
                  <a:gd name="connsiteX3" fmla="*/ 0 w 731520"/>
                  <a:gd name="connsiteY3" fmla="*/ 775411 h 1280160"/>
                  <a:gd name="connsiteX4" fmla="*/ 190195 w 731520"/>
                  <a:gd name="connsiteY4" fmla="*/ 0 h 1280160"/>
                  <a:gd name="connsiteX0" fmla="*/ 202070 w 743395"/>
                  <a:gd name="connsiteY0" fmla="*/ 0 h 1280160"/>
                  <a:gd name="connsiteX1" fmla="*/ 743395 w 743395"/>
                  <a:gd name="connsiteY1" fmla="*/ 482803 h 1280160"/>
                  <a:gd name="connsiteX2" fmla="*/ 523939 w 743395"/>
                  <a:gd name="connsiteY2" fmla="*/ 1280160 h 1280160"/>
                  <a:gd name="connsiteX3" fmla="*/ 0 w 743395"/>
                  <a:gd name="connsiteY3" fmla="*/ 757598 h 1280160"/>
                  <a:gd name="connsiteX4" fmla="*/ 202070 w 743395"/>
                  <a:gd name="connsiteY4" fmla="*/ 0 h 1280160"/>
                  <a:gd name="connsiteX0" fmla="*/ 202070 w 713706"/>
                  <a:gd name="connsiteY0" fmla="*/ 0 h 1280160"/>
                  <a:gd name="connsiteX1" fmla="*/ 713706 w 713706"/>
                  <a:gd name="connsiteY1" fmla="*/ 482803 h 1280160"/>
                  <a:gd name="connsiteX2" fmla="*/ 523939 w 713706"/>
                  <a:gd name="connsiteY2" fmla="*/ 1280160 h 1280160"/>
                  <a:gd name="connsiteX3" fmla="*/ 0 w 713706"/>
                  <a:gd name="connsiteY3" fmla="*/ 757598 h 1280160"/>
                  <a:gd name="connsiteX4" fmla="*/ 202070 w 713706"/>
                  <a:gd name="connsiteY4" fmla="*/ 0 h 1280160"/>
                  <a:gd name="connsiteX0" fmla="*/ 197856 w 713706"/>
                  <a:gd name="connsiteY0" fmla="*/ 0 h 1297016"/>
                  <a:gd name="connsiteX1" fmla="*/ 713706 w 713706"/>
                  <a:gd name="connsiteY1" fmla="*/ 499659 h 1297016"/>
                  <a:gd name="connsiteX2" fmla="*/ 523939 w 713706"/>
                  <a:gd name="connsiteY2" fmla="*/ 1297016 h 1297016"/>
                  <a:gd name="connsiteX3" fmla="*/ 0 w 713706"/>
                  <a:gd name="connsiteY3" fmla="*/ 774454 h 1297016"/>
                  <a:gd name="connsiteX4" fmla="*/ 197856 w 713706"/>
                  <a:gd name="connsiteY4" fmla="*/ 0 h 1297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706" h="1297016">
                    <a:moveTo>
                      <a:pt x="197856" y="0"/>
                    </a:moveTo>
                    <a:lnTo>
                      <a:pt x="713706" y="499659"/>
                    </a:lnTo>
                    <a:lnTo>
                      <a:pt x="523939" y="1297016"/>
                    </a:lnTo>
                    <a:lnTo>
                      <a:pt x="0" y="774454"/>
                    </a:lnTo>
                    <a:lnTo>
                      <a:pt x="197856" y="0"/>
                    </a:lnTo>
                    <a:close/>
                  </a:path>
                </a:pathLst>
              </a:custGeom>
              <a:gradFill flip="none" rotWithShape="1">
                <a:gsLst>
                  <a:gs pos="23000">
                    <a:srgbClr val="DF8045">
                      <a:lumMod val="50000"/>
                      <a:alpha val="10000"/>
                    </a:srgbClr>
                  </a:gs>
                  <a:gs pos="48000">
                    <a:srgbClr val="DF8045">
                      <a:lumMod val="75000"/>
                      <a:alpha val="93000"/>
                    </a:srgbClr>
                  </a:gs>
                  <a:gs pos="72000">
                    <a:srgbClr val="DF8045">
                      <a:lumMod val="60000"/>
                      <a:lumOff val="40000"/>
                      <a:alpha val="58000"/>
                    </a:srgbClr>
                  </a:gs>
                </a:gsLst>
                <a:lin ang="114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dirty="0">
                  <a:solidFill>
                    <a:srgbClr val="080808"/>
                  </a:solidFill>
                  <a:latin typeface="Segoe"/>
                </a:endParaRPr>
              </a:p>
            </p:txBody>
          </p:sp>
        </p:grpSp>
        <p:grpSp>
          <p:nvGrpSpPr>
            <p:cNvPr id="5" name="组合 13"/>
            <p:cNvGrpSpPr/>
            <p:nvPr/>
          </p:nvGrpSpPr>
          <p:grpSpPr>
            <a:xfrm>
              <a:off x="4069871" y="2907254"/>
              <a:ext cx="1133029" cy="1103693"/>
              <a:chOff x="4515266" y="3818534"/>
              <a:chExt cx="1490924" cy="1467172"/>
            </a:xfrm>
          </p:grpSpPr>
          <p:sp>
            <p:nvSpPr>
              <p:cNvPr id="6" name="任意多边形 5"/>
              <p:cNvSpPr/>
              <p:nvPr/>
            </p:nvSpPr>
            <p:spPr>
              <a:xfrm>
                <a:off x="5041961" y="3818534"/>
                <a:ext cx="958291" cy="980237"/>
              </a:xfrm>
              <a:custGeom>
                <a:avLst/>
                <a:gdLst>
                  <a:gd name="connsiteX0" fmla="*/ 790042 w 958291"/>
                  <a:gd name="connsiteY0" fmla="*/ 160934 h 980237"/>
                  <a:gd name="connsiteX1" fmla="*/ 958291 w 958291"/>
                  <a:gd name="connsiteY1" fmla="*/ 980237 h 980237"/>
                  <a:gd name="connsiteX2" fmla="*/ 160934 w 958291"/>
                  <a:gd name="connsiteY2" fmla="*/ 811987 h 980237"/>
                  <a:gd name="connsiteX3" fmla="*/ 0 w 958291"/>
                  <a:gd name="connsiteY3" fmla="*/ 0 h 980237"/>
                  <a:gd name="connsiteX4" fmla="*/ 790042 w 958291"/>
                  <a:gd name="connsiteY4" fmla="*/ 160934 h 980237"/>
                  <a:gd name="connsiteX0" fmla="*/ 760354 w 958291"/>
                  <a:gd name="connsiteY0" fmla="*/ 149059 h 980237"/>
                  <a:gd name="connsiteX1" fmla="*/ 958291 w 958291"/>
                  <a:gd name="connsiteY1" fmla="*/ 980237 h 980237"/>
                  <a:gd name="connsiteX2" fmla="*/ 160934 w 958291"/>
                  <a:gd name="connsiteY2" fmla="*/ 811987 h 980237"/>
                  <a:gd name="connsiteX3" fmla="*/ 0 w 958291"/>
                  <a:gd name="connsiteY3" fmla="*/ 0 h 980237"/>
                  <a:gd name="connsiteX4" fmla="*/ 760354 w 958291"/>
                  <a:gd name="connsiteY4" fmla="*/ 149059 h 980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8291" h="980237">
                    <a:moveTo>
                      <a:pt x="760354" y="149059"/>
                    </a:moveTo>
                    <a:lnTo>
                      <a:pt x="958291" y="980237"/>
                    </a:lnTo>
                    <a:lnTo>
                      <a:pt x="160934" y="811987"/>
                    </a:lnTo>
                    <a:lnTo>
                      <a:pt x="0" y="0"/>
                    </a:lnTo>
                    <a:lnTo>
                      <a:pt x="760354" y="149059"/>
                    </a:lnTo>
                    <a:close/>
                  </a:path>
                </a:pathLst>
              </a:custGeom>
              <a:gradFill flip="none" rotWithShape="1">
                <a:gsLst>
                  <a:gs pos="0">
                    <a:srgbClr val="3497AE">
                      <a:lumMod val="50000"/>
                      <a:alpha val="70000"/>
                    </a:srgbClr>
                  </a:gs>
                  <a:gs pos="40000">
                    <a:srgbClr val="3497AE">
                      <a:alpha val="50000"/>
                    </a:srgbClr>
                  </a:gs>
                  <a:gs pos="72000">
                    <a:srgbClr val="3497AE">
                      <a:lumMod val="60000"/>
                      <a:lumOff val="40000"/>
                    </a:srgbClr>
                  </a:gs>
                </a:gsLst>
                <a:lin ang="1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7" name="任意多边形 6"/>
              <p:cNvSpPr/>
              <p:nvPr/>
            </p:nvSpPr>
            <p:spPr>
              <a:xfrm>
                <a:off x="4515266" y="3822381"/>
                <a:ext cx="703637" cy="1312889"/>
              </a:xfrm>
              <a:custGeom>
                <a:avLst/>
                <a:gdLst>
                  <a:gd name="connsiteX0" fmla="*/ 0 w 709574"/>
                  <a:gd name="connsiteY0" fmla="*/ 526694 h 1324051"/>
                  <a:gd name="connsiteX1" fmla="*/ 168249 w 709574"/>
                  <a:gd name="connsiteY1" fmla="*/ 1324051 h 1324051"/>
                  <a:gd name="connsiteX2" fmla="*/ 709574 w 709574"/>
                  <a:gd name="connsiteY2" fmla="*/ 811987 h 1324051"/>
                  <a:gd name="connsiteX3" fmla="*/ 541324 w 709574"/>
                  <a:gd name="connsiteY3" fmla="*/ 0 h 1324051"/>
                  <a:gd name="connsiteX4" fmla="*/ 0 w 709574"/>
                  <a:gd name="connsiteY4" fmla="*/ 526694 h 1324051"/>
                  <a:gd name="connsiteX0" fmla="*/ 0 w 715512"/>
                  <a:gd name="connsiteY0" fmla="*/ 526694 h 1324051"/>
                  <a:gd name="connsiteX1" fmla="*/ 168249 w 715512"/>
                  <a:gd name="connsiteY1" fmla="*/ 1324051 h 1324051"/>
                  <a:gd name="connsiteX2" fmla="*/ 715512 w 715512"/>
                  <a:gd name="connsiteY2" fmla="*/ 823862 h 1324051"/>
                  <a:gd name="connsiteX3" fmla="*/ 541324 w 715512"/>
                  <a:gd name="connsiteY3" fmla="*/ 0 h 1324051"/>
                  <a:gd name="connsiteX4" fmla="*/ 0 w 715512"/>
                  <a:gd name="connsiteY4" fmla="*/ 526694 h 1324051"/>
                  <a:gd name="connsiteX0" fmla="*/ 0 w 715512"/>
                  <a:gd name="connsiteY0" fmla="*/ 508881 h 1306238"/>
                  <a:gd name="connsiteX1" fmla="*/ 168249 w 715512"/>
                  <a:gd name="connsiteY1" fmla="*/ 1306238 h 1306238"/>
                  <a:gd name="connsiteX2" fmla="*/ 715512 w 715512"/>
                  <a:gd name="connsiteY2" fmla="*/ 806049 h 1306238"/>
                  <a:gd name="connsiteX3" fmla="*/ 547261 w 715512"/>
                  <a:gd name="connsiteY3" fmla="*/ 0 h 1306238"/>
                  <a:gd name="connsiteX4" fmla="*/ 0 w 715512"/>
                  <a:gd name="connsiteY4" fmla="*/ 508881 h 1306238"/>
                  <a:gd name="connsiteX0" fmla="*/ 0 w 715512"/>
                  <a:gd name="connsiteY0" fmla="*/ 508881 h 1306238"/>
                  <a:gd name="connsiteX1" fmla="*/ 168249 w 715512"/>
                  <a:gd name="connsiteY1" fmla="*/ 1306238 h 1306238"/>
                  <a:gd name="connsiteX2" fmla="*/ 715512 w 715512"/>
                  <a:gd name="connsiteY2" fmla="*/ 806049 h 1306238"/>
                  <a:gd name="connsiteX3" fmla="*/ 541323 w 715512"/>
                  <a:gd name="connsiteY3" fmla="*/ 0 h 1306238"/>
                  <a:gd name="connsiteX4" fmla="*/ 0 w 715512"/>
                  <a:gd name="connsiteY4" fmla="*/ 508881 h 1306238"/>
                  <a:gd name="connsiteX0" fmla="*/ 0 w 715512"/>
                  <a:gd name="connsiteY0" fmla="*/ 508881 h 1306238"/>
                  <a:gd name="connsiteX1" fmla="*/ 168249 w 715512"/>
                  <a:gd name="connsiteY1" fmla="*/ 1306238 h 1306238"/>
                  <a:gd name="connsiteX2" fmla="*/ 715512 w 715512"/>
                  <a:gd name="connsiteY2" fmla="*/ 806049 h 1306238"/>
                  <a:gd name="connsiteX3" fmla="*/ 535385 w 715512"/>
                  <a:gd name="connsiteY3" fmla="*/ 0 h 1306238"/>
                  <a:gd name="connsiteX4" fmla="*/ 0 w 715512"/>
                  <a:gd name="connsiteY4" fmla="*/ 508881 h 1306238"/>
                  <a:gd name="connsiteX0" fmla="*/ 0 w 703637"/>
                  <a:gd name="connsiteY0" fmla="*/ 508881 h 1306238"/>
                  <a:gd name="connsiteX1" fmla="*/ 168249 w 703637"/>
                  <a:gd name="connsiteY1" fmla="*/ 1306238 h 1306238"/>
                  <a:gd name="connsiteX2" fmla="*/ 703637 w 703637"/>
                  <a:gd name="connsiteY2" fmla="*/ 794173 h 1306238"/>
                  <a:gd name="connsiteX3" fmla="*/ 535385 w 703637"/>
                  <a:gd name="connsiteY3" fmla="*/ 0 h 1306238"/>
                  <a:gd name="connsiteX4" fmla="*/ 0 w 703637"/>
                  <a:gd name="connsiteY4" fmla="*/ 508881 h 1306238"/>
                  <a:gd name="connsiteX0" fmla="*/ 0 w 703637"/>
                  <a:gd name="connsiteY0" fmla="*/ 515532 h 1312889"/>
                  <a:gd name="connsiteX1" fmla="*/ 168249 w 703637"/>
                  <a:gd name="connsiteY1" fmla="*/ 1312889 h 1312889"/>
                  <a:gd name="connsiteX2" fmla="*/ 703637 w 703637"/>
                  <a:gd name="connsiteY2" fmla="*/ 800824 h 1312889"/>
                  <a:gd name="connsiteX3" fmla="*/ 532060 w 703637"/>
                  <a:gd name="connsiteY3" fmla="*/ 0 h 1312889"/>
                  <a:gd name="connsiteX4" fmla="*/ 0 w 703637"/>
                  <a:gd name="connsiteY4" fmla="*/ 515532 h 1312889"/>
                  <a:gd name="connsiteX0" fmla="*/ 0 w 703637"/>
                  <a:gd name="connsiteY0" fmla="*/ 515532 h 1312889"/>
                  <a:gd name="connsiteX1" fmla="*/ 168249 w 703637"/>
                  <a:gd name="connsiteY1" fmla="*/ 1312889 h 1312889"/>
                  <a:gd name="connsiteX2" fmla="*/ 703637 w 703637"/>
                  <a:gd name="connsiteY2" fmla="*/ 800824 h 1312889"/>
                  <a:gd name="connsiteX3" fmla="*/ 525409 w 703637"/>
                  <a:gd name="connsiteY3" fmla="*/ 0 h 1312889"/>
                  <a:gd name="connsiteX4" fmla="*/ 0 w 703637"/>
                  <a:gd name="connsiteY4" fmla="*/ 515532 h 1312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3637" h="1312889">
                    <a:moveTo>
                      <a:pt x="0" y="515532"/>
                    </a:moveTo>
                    <a:lnTo>
                      <a:pt x="168249" y="1312889"/>
                    </a:lnTo>
                    <a:lnTo>
                      <a:pt x="703637" y="800824"/>
                    </a:lnTo>
                    <a:lnTo>
                      <a:pt x="525409" y="0"/>
                    </a:lnTo>
                    <a:lnTo>
                      <a:pt x="0" y="515532"/>
                    </a:lnTo>
                    <a:close/>
                  </a:path>
                </a:pathLst>
              </a:custGeom>
              <a:gradFill flip="none" rotWithShape="1">
                <a:gsLst>
                  <a:gs pos="0">
                    <a:srgbClr val="3497AE">
                      <a:lumMod val="50000"/>
                      <a:alpha val="10000"/>
                    </a:srgbClr>
                  </a:gs>
                  <a:gs pos="40000">
                    <a:srgbClr val="3497AE">
                      <a:alpha val="50000"/>
                    </a:srgbClr>
                  </a:gs>
                  <a:gs pos="72000">
                    <a:srgbClr val="3497AE">
                      <a:lumMod val="60000"/>
                      <a:lumOff val="40000"/>
                    </a:srgbClr>
                  </a:gs>
                </a:gsLst>
                <a:lin ang="21594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sp>
            <p:nvSpPr>
              <p:cNvPr id="8" name="任意多边形 7"/>
              <p:cNvSpPr/>
              <p:nvPr/>
            </p:nvSpPr>
            <p:spPr>
              <a:xfrm>
                <a:off x="4695392" y="4623206"/>
                <a:ext cx="1310798" cy="662500"/>
              </a:xfrm>
              <a:custGeom>
                <a:avLst/>
                <a:gdLst>
                  <a:gd name="connsiteX0" fmla="*/ 1316736 w 1316736"/>
                  <a:gd name="connsiteY0" fmla="*/ 153619 h 680313"/>
                  <a:gd name="connsiteX1" fmla="*/ 811987 w 1316736"/>
                  <a:gd name="connsiteY1" fmla="*/ 680313 h 680313"/>
                  <a:gd name="connsiteX2" fmla="*/ 0 w 1316736"/>
                  <a:gd name="connsiteY2" fmla="*/ 512064 h 680313"/>
                  <a:gd name="connsiteX3" fmla="*/ 541325 w 1316736"/>
                  <a:gd name="connsiteY3" fmla="*/ 0 h 680313"/>
                  <a:gd name="connsiteX4" fmla="*/ 1316736 w 1316736"/>
                  <a:gd name="connsiteY4" fmla="*/ 153619 h 680313"/>
                  <a:gd name="connsiteX0" fmla="*/ 1322674 w 1322674"/>
                  <a:gd name="connsiteY0" fmla="*/ 171432 h 680313"/>
                  <a:gd name="connsiteX1" fmla="*/ 811987 w 1322674"/>
                  <a:gd name="connsiteY1" fmla="*/ 680313 h 680313"/>
                  <a:gd name="connsiteX2" fmla="*/ 0 w 1322674"/>
                  <a:gd name="connsiteY2" fmla="*/ 512064 h 680313"/>
                  <a:gd name="connsiteX3" fmla="*/ 541325 w 1322674"/>
                  <a:gd name="connsiteY3" fmla="*/ 0 h 680313"/>
                  <a:gd name="connsiteX4" fmla="*/ 1322674 w 1322674"/>
                  <a:gd name="connsiteY4" fmla="*/ 171432 h 680313"/>
                  <a:gd name="connsiteX0" fmla="*/ 1310798 w 1310798"/>
                  <a:gd name="connsiteY0" fmla="*/ 171432 h 680313"/>
                  <a:gd name="connsiteX1" fmla="*/ 800111 w 1310798"/>
                  <a:gd name="connsiteY1" fmla="*/ 680313 h 680313"/>
                  <a:gd name="connsiteX2" fmla="*/ 0 w 1310798"/>
                  <a:gd name="connsiteY2" fmla="*/ 494251 h 680313"/>
                  <a:gd name="connsiteX3" fmla="*/ 529449 w 1310798"/>
                  <a:gd name="connsiteY3" fmla="*/ 0 h 680313"/>
                  <a:gd name="connsiteX4" fmla="*/ 1310798 w 1310798"/>
                  <a:gd name="connsiteY4" fmla="*/ 171432 h 680313"/>
                  <a:gd name="connsiteX0" fmla="*/ 1310798 w 1310798"/>
                  <a:gd name="connsiteY0" fmla="*/ 171432 h 662500"/>
                  <a:gd name="connsiteX1" fmla="*/ 800111 w 1310798"/>
                  <a:gd name="connsiteY1" fmla="*/ 662500 h 662500"/>
                  <a:gd name="connsiteX2" fmla="*/ 0 w 1310798"/>
                  <a:gd name="connsiteY2" fmla="*/ 494251 h 662500"/>
                  <a:gd name="connsiteX3" fmla="*/ 529449 w 1310798"/>
                  <a:gd name="connsiteY3" fmla="*/ 0 h 662500"/>
                  <a:gd name="connsiteX4" fmla="*/ 1310798 w 1310798"/>
                  <a:gd name="connsiteY4" fmla="*/ 171432 h 66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0798" h="662500">
                    <a:moveTo>
                      <a:pt x="1310798" y="171432"/>
                    </a:moveTo>
                    <a:lnTo>
                      <a:pt x="800111" y="662500"/>
                    </a:lnTo>
                    <a:lnTo>
                      <a:pt x="0" y="494251"/>
                    </a:lnTo>
                    <a:lnTo>
                      <a:pt x="529449" y="0"/>
                    </a:lnTo>
                    <a:lnTo>
                      <a:pt x="1310798" y="171432"/>
                    </a:lnTo>
                    <a:close/>
                  </a:path>
                </a:pathLst>
              </a:custGeom>
              <a:gradFill flip="none" rotWithShape="1">
                <a:gsLst>
                  <a:gs pos="0">
                    <a:srgbClr val="3497AE">
                      <a:lumMod val="50000"/>
                      <a:alpha val="70000"/>
                    </a:srgbClr>
                  </a:gs>
                  <a:gs pos="40000">
                    <a:srgbClr val="3497AE">
                      <a:alpha val="50000"/>
                    </a:srgbClr>
                  </a:gs>
                  <a:gs pos="100000">
                    <a:srgbClr val="3497AE">
                      <a:lumMod val="60000"/>
                      <a:lumOff val="40000"/>
                    </a:srgbClr>
                  </a:gs>
                </a:gsLst>
                <a:lin ang="4800000" scaled="0"/>
                <a:tileRect/>
              </a:gradFill>
              <a:ln w="38100" cap="flat" cmpd="thickThin" algn="ctr">
                <a:noFill/>
                <a:prstDash val="solid"/>
              </a:ln>
              <a:effectLst/>
              <a:scene3d>
                <a:camera prst="orthographicFront"/>
                <a:lightRig rig="flat" dir="t">
                  <a:rot lat="0" lon="0" rev="5400000"/>
                </a:lightRig>
              </a:scene3d>
              <a:sp3d>
                <a:bevelT w="38100" h="38100" prst="softRound"/>
                <a:bevelB w="38100" h="38100"/>
              </a:sp3d>
            </p:spPr>
            <p:txBody>
              <a:bodyPr rtlCol="0" anchor="ctr"/>
              <a:lstStyle/>
              <a:p>
                <a:pPr algn="ctr" fontAlgn="base">
                  <a:spcBef>
                    <a:spcPct val="0"/>
                  </a:spcBef>
                  <a:spcAft>
                    <a:spcPct val="0"/>
                  </a:spcAft>
                </a:pPr>
                <a:endParaRPr lang="zh-CN" altLang="en-US" kern="0">
                  <a:solidFill>
                    <a:srgbClr val="FFFFFF"/>
                  </a:solidFill>
                  <a:effectLst>
                    <a:outerShdw blurRad="292100" dist="38100" dir="2700000" sx="101000" sy="101000" algn="tl" rotWithShape="0">
                      <a:srgbClr val="080808"/>
                    </a:outerShdw>
                  </a:effectLst>
                  <a:latin typeface="Segoe Semibold" pitchFamily="34" charset="0"/>
                </a:endParaRPr>
              </a:p>
            </p:txBody>
          </p:sp>
        </p:grpSp>
      </p:grpSp>
      <p:sp>
        <p:nvSpPr>
          <p:cNvPr id="15" name="任意多边形 14"/>
          <p:cNvSpPr/>
          <p:nvPr/>
        </p:nvSpPr>
        <p:spPr>
          <a:xfrm>
            <a:off x="3151257" y="1598582"/>
            <a:ext cx="964161" cy="306820"/>
          </a:xfrm>
          <a:custGeom>
            <a:avLst/>
            <a:gdLst>
              <a:gd name="connsiteX0" fmla="*/ 0 w 1956121"/>
              <a:gd name="connsiteY0" fmla="*/ 266217 h 266217"/>
              <a:gd name="connsiteX1" fmla="*/ 57873 w 1956121"/>
              <a:gd name="connsiteY1" fmla="*/ 0 h 266217"/>
              <a:gd name="connsiteX2" fmla="*/ 1956121 w 1956121"/>
              <a:gd name="connsiteY2" fmla="*/ 0 h 266217"/>
            </a:gdLst>
            <a:ahLst/>
            <a:cxnLst>
              <a:cxn ang="0">
                <a:pos x="connsiteX0" y="connsiteY0"/>
              </a:cxn>
              <a:cxn ang="0">
                <a:pos x="connsiteX1" y="connsiteY1"/>
              </a:cxn>
              <a:cxn ang="0">
                <a:pos x="connsiteX2" y="connsiteY2"/>
              </a:cxn>
            </a:cxnLst>
            <a:rect l="l" t="t" r="r" b="b"/>
            <a:pathLst>
              <a:path w="1956121" h="266217">
                <a:moveTo>
                  <a:pt x="0" y="266217"/>
                </a:moveTo>
                <a:lnTo>
                  <a:pt x="57873" y="0"/>
                </a:lnTo>
                <a:lnTo>
                  <a:pt x="1956121" y="0"/>
                </a:lnTo>
              </a:path>
            </a:pathLst>
          </a:custGeom>
          <a:ln>
            <a:solidFill>
              <a:srgbClr val="0070C0"/>
            </a:solidFill>
            <a:headEnd type="oval"/>
            <a:tailEnd type="oval"/>
          </a:ln>
        </p:spPr>
        <p:style>
          <a:lnRef idx="1">
            <a:schemeClr val="accent1"/>
          </a:lnRef>
          <a:fillRef idx="0">
            <a:schemeClr val="accent1"/>
          </a:fillRef>
          <a:effectRef idx="0">
            <a:schemeClr val="accent1"/>
          </a:effectRef>
          <a:fontRef idx="minor">
            <a:schemeClr val="tx1"/>
          </a:fontRef>
        </p:style>
        <p:txBody>
          <a:bodyPr lIns="68562" tIns="34281" rIns="68562" bIns="34281" rtlCol="0" anchor="ctr"/>
          <a:lstStyle/>
          <a:p>
            <a:pPr algn="ctr"/>
            <a:endParaRPr lang="zh-CN" altLang="en-US" u="sng" dirty="0"/>
          </a:p>
        </p:txBody>
      </p:sp>
      <p:sp>
        <p:nvSpPr>
          <p:cNvPr id="18" name="任意多边形 17"/>
          <p:cNvSpPr/>
          <p:nvPr/>
        </p:nvSpPr>
        <p:spPr>
          <a:xfrm>
            <a:off x="2026401" y="2777308"/>
            <a:ext cx="696339" cy="107157"/>
          </a:xfrm>
          <a:custGeom>
            <a:avLst/>
            <a:gdLst>
              <a:gd name="connsiteX0" fmla="*/ 1655180 w 1655180"/>
              <a:gd name="connsiteY0" fmla="*/ 0 h 335666"/>
              <a:gd name="connsiteX1" fmla="*/ 729205 w 1655180"/>
              <a:gd name="connsiteY1" fmla="*/ 335666 h 335666"/>
              <a:gd name="connsiteX2" fmla="*/ 0 w 1655180"/>
              <a:gd name="connsiteY2" fmla="*/ 335666 h 335666"/>
            </a:gdLst>
            <a:ahLst/>
            <a:cxnLst>
              <a:cxn ang="0">
                <a:pos x="connsiteX0" y="connsiteY0"/>
              </a:cxn>
              <a:cxn ang="0">
                <a:pos x="connsiteX1" y="connsiteY1"/>
              </a:cxn>
              <a:cxn ang="0">
                <a:pos x="connsiteX2" y="connsiteY2"/>
              </a:cxn>
            </a:cxnLst>
            <a:rect l="l" t="t" r="r" b="b"/>
            <a:pathLst>
              <a:path w="1655180" h="335666">
                <a:moveTo>
                  <a:pt x="1655180" y="0"/>
                </a:moveTo>
                <a:lnTo>
                  <a:pt x="729205" y="335666"/>
                </a:lnTo>
                <a:lnTo>
                  <a:pt x="0" y="335666"/>
                </a:lnTo>
              </a:path>
            </a:pathLst>
          </a:custGeom>
          <a:ln>
            <a:solidFill>
              <a:schemeClr val="accent1"/>
            </a:solidFill>
            <a:headEnd type="oval"/>
            <a:tailEnd type="oval"/>
          </a:ln>
          <a:effectLst>
            <a:reflection blurRad="6350" stA="52000" endA="300" endPos="35000" dir="5400000" sy="-100000" algn="bl" rotWithShape="0"/>
          </a:effectLst>
        </p:spPr>
        <p:style>
          <a:lnRef idx="1">
            <a:schemeClr val="accent1"/>
          </a:lnRef>
          <a:fillRef idx="0">
            <a:schemeClr val="accent1"/>
          </a:fillRef>
          <a:effectRef idx="0">
            <a:schemeClr val="accent1"/>
          </a:effectRef>
          <a:fontRef idx="minor">
            <a:schemeClr val="tx1"/>
          </a:fontRef>
        </p:style>
        <p:txBody>
          <a:bodyPr lIns="68562" tIns="34281" rIns="68562" bIns="34281" rtlCol="0" anchor="ctr"/>
          <a:lstStyle/>
          <a:p>
            <a:pPr algn="ctr"/>
            <a:endParaRPr lang="zh-CN" altLang="en-US"/>
          </a:p>
        </p:txBody>
      </p:sp>
      <p:sp>
        <p:nvSpPr>
          <p:cNvPr id="21" name="任意多边形 20"/>
          <p:cNvSpPr/>
          <p:nvPr/>
        </p:nvSpPr>
        <p:spPr>
          <a:xfrm>
            <a:off x="3526208" y="2777309"/>
            <a:ext cx="857032" cy="214314"/>
          </a:xfrm>
          <a:custGeom>
            <a:avLst/>
            <a:gdLst>
              <a:gd name="connsiteX0" fmla="*/ 0 w 1851949"/>
              <a:gd name="connsiteY0" fmla="*/ 0 h 393539"/>
              <a:gd name="connsiteX1" fmla="*/ 1111169 w 1851949"/>
              <a:gd name="connsiteY1" fmla="*/ 393539 h 393539"/>
              <a:gd name="connsiteX2" fmla="*/ 1851949 w 1851949"/>
              <a:gd name="connsiteY2" fmla="*/ 393539 h 393539"/>
            </a:gdLst>
            <a:ahLst/>
            <a:cxnLst>
              <a:cxn ang="0">
                <a:pos x="connsiteX0" y="connsiteY0"/>
              </a:cxn>
              <a:cxn ang="0">
                <a:pos x="connsiteX1" y="connsiteY1"/>
              </a:cxn>
              <a:cxn ang="0">
                <a:pos x="connsiteX2" y="connsiteY2"/>
              </a:cxn>
            </a:cxnLst>
            <a:rect l="l" t="t" r="r" b="b"/>
            <a:pathLst>
              <a:path w="1851949" h="393539">
                <a:moveTo>
                  <a:pt x="0" y="0"/>
                </a:moveTo>
                <a:lnTo>
                  <a:pt x="1111169" y="393539"/>
                </a:lnTo>
                <a:lnTo>
                  <a:pt x="1851949" y="393539"/>
                </a:lnTo>
              </a:path>
            </a:pathLst>
          </a:custGeom>
          <a:ln>
            <a:solidFill>
              <a:schemeClr val="accent1"/>
            </a:solidFill>
            <a:headEnd type="oval"/>
            <a:tailEnd type="oval"/>
          </a:ln>
          <a:effectLst>
            <a:reflection blurRad="6350" stA="52000" endA="300" endPos="35000" dir="5400000" sy="-100000" algn="bl" rotWithShape="0"/>
          </a:effectLst>
        </p:spPr>
        <p:style>
          <a:lnRef idx="1">
            <a:schemeClr val="accent1"/>
          </a:lnRef>
          <a:fillRef idx="0">
            <a:schemeClr val="accent1"/>
          </a:fillRef>
          <a:effectRef idx="0">
            <a:schemeClr val="accent1"/>
          </a:effectRef>
          <a:fontRef idx="minor">
            <a:schemeClr val="tx1"/>
          </a:fontRef>
        </p:style>
        <p:txBody>
          <a:bodyPr lIns="68562" tIns="34281" rIns="68562" bIns="34281" rtlCol="0" anchor="ctr"/>
          <a:lstStyle/>
          <a:p>
            <a:pPr algn="ctr"/>
            <a:endParaRPr lang="zh-CN" altLang="en-US" dirty="0">
              <a:solidFill>
                <a:srgbClr val="0070C0"/>
              </a:solidFill>
            </a:endParaRPr>
          </a:p>
        </p:txBody>
      </p:sp>
      <p:grpSp>
        <p:nvGrpSpPr>
          <p:cNvPr id="28" name="组合 27"/>
          <p:cNvGrpSpPr/>
          <p:nvPr/>
        </p:nvGrpSpPr>
        <p:grpSpPr>
          <a:xfrm>
            <a:off x="4115418" y="1491426"/>
            <a:ext cx="646331" cy="905118"/>
            <a:chOff x="5488653" y="1988566"/>
            <a:chExt cx="861999" cy="1206823"/>
          </a:xfrm>
        </p:grpSpPr>
        <p:sp>
          <p:nvSpPr>
            <p:cNvPr id="16" name="TextBox 15"/>
            <p:cNvSpPr txBox="1"/>
            <p:nvPr/>
          </p:nvSpPr>
          <p:spPr>
            <a:xfrm>
              <a:off x="5488653" y="2345757"/>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17" name="TextBox 16"/>
            <p:cNvSpPr txBox="1"/>
            <p:nvPr/>
          </p:nvSpPr>
          <p:spPr>
            <a:xfrm>
              <a:off x="5488653" y="2702946"/>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24" name="TextBox 23"/>
            <p:cNvSpPr txBox="1"/>
            <p:nvPr/>
          </p:nvSpPr>
          <p:spPr>
            <a:xfrm>
              <a:off x="5488653" y="1988566"/>
              <a:ext cx="588348" cy="328294"/>
            </a:xfrm>
            <a:prstGeom prst="rect">
              <a:avLst/>
            </a:prstGeom>
            <a:noFill/>
          </p:spPr>
          <p:txBody>
            <a:bodyPr wrap="none" rtlCol="0">
              <a:spAutoFit/>
            </a:bodyPr>
            <a:lstStyle/>
            <a:p>
              <a:r>
                <a:rPr lang="zh-CN" altLang="en-US" sz="1000" b="1" dirty="0">
                  <a:solidFill>
                    <a:sysClr val="windowText" lastClr="000000"/>
                  </a:solidFill>
                  <a:latin typeface="微软雅黑" pitchFamily="34" charset="-122"/>
                  <a:ea typeface="微软雅黑" pitchFamily="34" charset="-122"/>
                </a:rPr>
                <a:t>标题</a:t>
              </a:r>
            </a:p>
          </p:txBody>
        </p:sp>
      </p:grpSp>
      <p:grpSp>
        <p:nvGrpSpPr>
          <p:cNvPr id="29" name="组合 28"/>
          <p:cNvGrpSpPr/>
          <p:nvPr/>
        </p:nvGrpSpPr>
        <p:grpSpPr>
          <a:xfrm>
            <a:off x="4329677" y="2830886"/>
            <a:ext cx="646331" cy="851538"/>
            <a:chOff x="5774405" y="3774516"/>
            <a:chExt cx="861999" cy="1135385"/>
          </a:xfrm>
        </p:grpSpPr>
        <p:sp>
          <p:nvSpPr>
            <p:cNvPr id="22" name="TextBox 21"/>
            <p:cNvSpPr txBox="1"/>
            <p:nvPr/>
          </p:nvSpPr>
          <p:spPr>
            <a:xfrm>
              <a:off x="5774405" y="4049097"/>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23" name="TextBox 22"/>
            <p:cNvSpPr txBox="1"/>
            <p:nvPr/>
          </p:nvSpPr>
          <p:spPr>
            <a:xfrm>
              <a:off x="5774405" y="4417458"/>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25" name="TextBox 24"/>
            <p:cNvSpPr txBox="1"/>
            <p:nvPr/>
          </p:nvSpPr>
          <p:spPr>
            <a:xfrm>
              <a:off x="5872206" y="3774516"/>
              <a:ext cx="588348" cy="328295"/>
            </a:xfrm>
            <a:prstGeom prst="rect">
              <a:avLst/>
            </a:prstGeom>
            <a:noFill/>
          </p:spPr>
          <p:txBody>
            <a:bodyPr wrap="none" rtlCol="0">
              <a:spAutoFit/>
            </a:bodyPr>
            <a:lstStyle/>
            <a:p>
              <a:r>
                <a:rPr lang="zh-CN" altLang="en-US" sz="1000" b="1" dirty="0">
                  <a:solidFill>
                    <a:sysClr val="windowText" lastClr="000000"/>
                  </a:solidFill>
                  <a:latin typeface="微软雅黑" pitchFamily="34" charset="-122"/>
                  <a:ea typeface="微软雅黑" pitchFamily="34" charset="-122"/>
                </a:rPr>
                <a:t>标题</a:t>
              </a:r>
            </a:p>
          </p:txBody>
        </p:sp>
      </p:grpSp>
      <p:grpSp>
        <p:nvGrpSpPr>
          <p:cNvPr id="30" name="组合 29"/>
          <p:cNvGrpSpPr/>
          <p:nvPr/>
        </p:nvGrpSpPr>
        <p:grpSpPr>
          <a:xfrm>
            <a:off x="1544320" y="2777311"/>
            <a:ext cx="646331" cy="797961"/>
            <a:chOff x="2059629" y="3703078"/>
            <a:chExt cx="861999" cy="1063947"/>
          </a:xfrm>
        </p:grpSpPr>
        <p:sp>
          <p:nvSpPr>
            <p:cNvPr id="19" name="TextBox 18"/>
            <p:cNvSpPr txBox="1"/>
            <p:nvPr/>
          </p:nvSpPr>
          <p:spPr>
            <a:xfrm>
              <a:off x="2059629" y="3917393"/>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20" name="TextBox 19"/>
            <p:cNvSpPr txBox="1"/>
            <p:nvPr/>
          </p:nvSpPr>
          <p:spPr>
            <a:xfrm>
              <a:off x="2059629" y="4274582"/>
              <a:ext cx="861999" cy="492443"/>
            </a:xfrm>
            <a:prstGeom prst="rect">
              <a:avLst/>
            </a:prstGeom>
            <a:noFill/>
          </p:spPr>
          <p:txBody>
            <a:bodyPr wrap="none" rtlCol="0">
              <a:spAutoFit/>
            </a:bodyPr>
            <a:lstStyle/>
            <a:p>
              <a:r>
                <a:rPr lang="zh-CN" altLang="en-US" sz="900" dirty="0">
                  <a:solidFill>
                    <a:sysClr val="windowText" lastClr="000000"/>
                  </a:solidFill>
                  <a:latin typeface="微软雅黑" pitchFamily="34" charset="-122"/>
                  <a:ea typeface="微软雅黑" pitchFamily="34" charset="-122"/>
                </a:rPr>
                <a:t>添加文本</a:t>
              </a:r>
              <a:endParaRPr lang="en-US" altLang="zh-CN" sz="900" dirty="0">
                <a:solidFill>
                  <a:sysClr val="windowText" lastClr="000000"/>
                </a:solidFill>
                <a:latin typeface="微软雅黑" pitchFamily="34" charset="-122"/>
                <a:ea typeface="微软雅黑" pitchFamily="34" charset="-122"/>
              </a:endParaRPr>
            </a:p>
            <a:p>
              <a:r>
                <a:rPr lang="zh-CN" altLang="en-US" sz="900" dirty="0">
                  <a:solidFill>
                    <a:sysClr val="windowText" lastClr="000000"/>
                  </a:solidFill>
                  <a:latin typeface="微软雅黑" pitchFamily="34" charset="-122"/>
                  <a:ea typeface="微软雅黑" pitchFamily="34" charset="-122"/>
                </a:rPr>
                <a:t>添加文本</a:t>
              </a:r>
            </a:p>
          </p:txBody>
        </p:sp>
        <p:sp>
          <p:nvSpPr>
            <p:cNvPr id="26" name="TextBox 25"/>
            <p:cNvSpPr txBox="1"/>
            <p:nvPr/>
          </p:nvSpPr>
          <p:spPr>
            <a:xfrm>
              <a:off x="2158832" y="3703078"/>
              <a:ext cx="588348" cy="328294"/>
            </a:xfrm>
            <a:prstGeom prst="rect">
              <a:avLst/>
            </a:prstGeom>
            <a:noFill/>
          </p:spPr>
          <p:txBody>
            <a:bodyPr wrap="none" rtlCol="0">
              <a:spAutoFit/>
            </a:bodyPr>
            <a:lstStyle/>
            <a:p>
              <a:r>
                <a:rPr lang="zh-CN" altLang="en-US" sz="1000" b="1" dirty="0">
                  <a:solidFill>
                    <a:sysClr val="windowText" lastClr="000000"/>
                  </a:solidFill>
                  <a:latin typeface="微软雅黑" pitchFamily="34" charset="-122"/>
                  <a:ea typeface="微软雅黑" pitchFamily="34" charset="-122"/>
                </a:rPr>
                <a:t>标题</a:t>
              </a:r>
            </a:p>
          </p:txBody>
        </p:sp>
      </p:grpSp>
      <p:sp>
        <p:nvSpPr>
          <p:cNvPr id="31" name="Text Box 45"/>
          <p:cNvSpPr txBox="1">
            <a:spLocks noChangeArrowheads="1"/>
          </p:cNvSpPr>
          <p:nvPr/>
        </p:nvSpPr>
        <p:spPr bwMode="auto">
          <a:xfrm>
            <a:off x="5975790" y="2806285"/>
            <a:ext cx="2741295" cy="114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552" tIns="34276" rIns="68552" bIns="34276">
            <a:spAutoFit/>
          </a:bodyPr>
          <a:lstStyle/>
          <a:p>
            <a:r>
              <a:rPr lang="zh-CN" altLang="en-US" sz="1000" dirty="0">
                <a:latin typeface="微软雅黑" pitchFamily="34" charset="-122"/>
                <a:ea typeface="微软雅黑" pitchFamily="34" charset="-122"/>
                <a:sym typeface="微软雅黑" pitchFamily="34" charset="-122"/>
              </a:rPr>
              <a:t>点击此处添加文字描述，Penelope主要制作分享职场原创商务模板，PPT图表，力求作品精致，让演示成为一种享受与美好过程，不是大神，但却用心而作。点击此处添加文字描述，Penelope主要制作分享职场原创商务模板，PPT图表，力求作品精致，让演示成为一种享受与美好过程，不是大神，但却用心而作。</a:t>
            </a:r>
          </a:p>
        </p:txBody>
      </p:sp>
      <p:sp>
        <p:nvSpPr>
          <p:cNvPr id="32" name="TextBox 31"/>
          <p:cNvSpPr txBox="1"/>
          <p:nvPr/>
        </p:nvSpPr>
        <p:spPr>
          <a:xfrm>
            <a:off x="661722" y="731480"/>
            <a:ext cx="131799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1.4</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Tree>
    <p:extLst>
      <p:ext uri="{BB962C8B-B14F-4D97-AF65-F5344CB8AC3E}">
        <p14:creationId xmlns:p14="http://schemas.microsoft.com/office/powerpoint/2010/main" val="4028963285"/>
      </p:ext>
    </p:extLst>
  </p:cSld>
  <p:clrMapOvr>
    <a:masterClrMapping/>
  </p:clrMapOvr>
  <mc:AlternateContent xmlns:mc="http://schemas.openxmlformats.org/markup-compatibility/2006" xmlns:p14="http://schemas.microsoft.com/office/powerpoint/2010/main">
    <mc:Choice Requires="p14">
      <p:transition spd="slow" p14:dur="1600" advTm="4236">
        <p14:conveyor dir="l"/>
      </p:transition>
    </mc:Choice>
    <mc:Fallback xmlns="">
      <p:transition spd="slow" advTm="42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300" fill="hold"/>
                                        <p:tgtEl>
                                          <p:spTgt spid="32"/>
                                        </p:tgtEl>
                                        <p:attrNameLst>
                                          <p:attrName>ppt_x</p:attrName>
                                        </p:attrNameLst>
                                      </p:cBhvr>
                                      <p:tavLst>
                                        <p:tav tm="0">
                                          <p:val>
                                            <p:strVal val="1+#ppt_w/2"/>
                                          </p:val>
                                        </p:tav>
                                        <p:tav tm="100000">
                                          <p:val>
                                            <p:strVal val="#ppt_x"/>
                                          </p:val>
                                        </p:tav>
                                      </p:tavLst>
                                    </p:anim>
                                    <p:anim calcmode="lin" valueType="num">
                                      <p:cBhvr additive="base">
                                        <p:cTn id="8" dur="300" fill="hold"/>
                                        <p:tgtEl>
                                          <p:spTgt spid="3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31" presetClass="entr" presetSubtype="0"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1000" fill="hold"/>
                                        <p:tgtEl>
                                          <p:spTgt spid="27"/>
                                        </p:tgtEl>
                                        <p:attrNameLst>
                                          <p:attrName>ppt_w</p:attrName>
                                        </p:attrNameLst>
                                      </p:cBhvr>
                                      <p:tavLst>
                                        <p:tav tm="0">
                                          <p:val>
                                            <p:fltVal val="0"/>
                                          </p:val>
                                        </p:tav>
                                        <p:tav tm="100000">
                                          <p:val>
                                            <p:strVal val="#ppt_w"/>
                                          </p:val>
                                        </p:tav>
                                      </p:tavLst>
                                    </p:anim>
                                    <p:anim calcmode="lin" valueType="num">
                                      <p:cBhvr>
                                        <p:cTn id="13" dur="1000" fill="hold"/>
                                        <p:tgtEl>
                                          <p:spTgt spid="27"/>
                                        </p:tgtEl>
                                        <p:attrNameLst>
                                          <p:attrName>ppt_h</p:attrName>
                                        </p:attrNameLst>
                                      </p:cBhvr>
                                      <p:tavLst>
                                        <p:tav tm="0">
                                          <p:val>
                                            <p:fltVal val="0"/>
                                          </p:val>
                                        </p:tav>
                                        <p:tav tm="100000">
                                          <p:val>
                                            <p:strVal val="#ppt_h"/>
                                          </p:val>
                                        </p:tav>
                                      </p:tavLst>
                                    </p:anim>
                                    <p:anim calcmode="lin" valueType="num">
                                      <p:cBhvr>
                                        <p:cTn id="14" dur="1000" fill="hold"/>
                                        <p:tgtEl>
                                          <p:spTgt spid="27"/>
                                        </p:tgtEl>
                                        <p:attrNameLst>
                                          <p:attrName>style.rotation</p:attrName>
                                        </p:attrNameLst>
                                      </p:cBhvr>
                                      <p:tavLst>
                                        <p:tav tm="0">
                                          <p:val>
                                            <p:fltVal val="90"/>
                                          </p:val>
                                        </p:tav>
                                        <p:tav tm="100000">
                                          <p:val>
                                            <p:fltVal val="0"/>
                                          </p:val>
                                        </p:tav>
                                      </p:tavLst>
                                    </p:anim>
                                    <p:animEffect transition="in" filter="fade">
                                      <p:cBhvr>
                                        <p:cTn id="15" dur="1000"/>
                                        <p:tgtEl>
                                          <p:spTgt spid="27"/>
                                        </p:tgtEl>
                                      </p:cBhvr>
                                    </p:animEffect>
                                  </p:childTnLst>
                                </p:cTn>
                              </p:par>
                            </p:childTnLst>
                          </p:cTn>
                        </p:par>
                        <p:par>
                          <p:cTn id="16" fill="hold">
                            <p:stCondLst>
                              <p:cond delay="1300"/>
                            </p:stCondLst>
                            <p:childTnLst>
                              <p:par>
                                <p:cTn id="17" presetID="22" presetClass="entr" presetSubtype="8"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left)">
                                      <p:cBhvr>
                                        <p:cTn id="22" dur="500"/>
                                        <p:tgtEl>
                                          <p:spTgt spid="21"/>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right)">
                                      <p:cBhvr>
                                        <p:cTn id="25" dur="500"/>
                                        <p:tgtEl>
                                          <p:spTgt spid="18"/>
                                        </p:tgtEl>
                                      </p:cBhvr>
                                    </p:animEffect>
                                  </p:childTnLst>
                                </p:cTn>
                              </p:par>
                            </p:childTnLst>
                          </p:cTn>
                        </p:par>
                        <p:par>
                          <p:cTn id="26" fill="hold">
                            <p:stCondLst>
                              <p:cond delay="1800"/>
                            </p:stCondLst>
                            <p:childTnLst>
                              <p:par>
                                <p:cTn id="27" presetID="47" presetClass="entr" presetSubtype="0" fill="hold" nodeType="after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anim calcmode="lin" valueType="num">
                                      <p:cBhvr>
                                        <p:cTn id="30" dur="1000" fill="hold"/>
                                        <p:tgtEl>
                                          <p:spTgt spid="28"/>
                                        </p:tgtEl>
                                        <p:attrNameLst>
                                          <p:attrName>ppt_x</p:attrName>
                                        </p:attrNameLst>
                                      </p:cBhvr>
                                      <p:tavLst>
                                        <p:tav tm="0">
                                          <p:val>
                                            <p:strVal val="#ppt_x"/>
                                          </p:val>
                                        </p:tav>
                                        <p:tav tm="100000">
                                          <p:val>
                                            <p:strVal val="#ppt_x"/>
                                          </p:val>
                                        </p:tav>
                                      </p:tavLst>
                                    </p:anim>
                                    <p:anim calcmode="lin" valueType="num">
                                      <p:cBhvr>
                                        <p:cTn id="31" dur="1000" fill="hold"/>
                                        <p:tgtEl>
                                          <p:spTgt spid="28"/>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1000"/>
                                        <p:tgtEl>
                                          <p:spTgt spid="29"/>
                                        </p:tgtEl>
                                      </p:cBhvr>
                                    </p:animEffect>
                                    <p:anim calcmode="lin" valueType="num">
                                      <p:cBhvr>
                                        <p:cTn id="35" dur="1000" fill="hold"/>
                                        <p:tgtEl>
                                          <p:spTgt spid="29"/>
                                        </p:tgtEl>
                                        <p:attrNameLst>
                                          <p:attrName>ppt_x</p:attrName>
                                        </p:attrNameLst>
                                      </p:cBhvr>
                                      <p:tavLst>
                                        <p:tav tm="0">
                                          <p:val>
                                            <p:strVal val="#ppt_x"/>
                                          </p:val>
                                        </p:tav>
                                        <p:tav tm="100000">
                                          <p:val>
                                            <p:strVal val="#ppt_x"/>
                                          </p:val>
                                        </p:tav>
                                      </p:tavLst>
                                    </p:anim>
                                    <p:anim calcmode="lin" valueType="num">
                                      <p:cBhvr>
                                        <p:cTn id="36" dur="1000" fill="hold"/>
                                        <p:tgtEl>
                                          <p:spTgt spid="29"/>
                                        </p:tgtEl>
                                        <p:attrNameLst>
                                          <p:attrName>ppt_y</p:attrName>
                                        </p:attrNameLst>
                                      </p:cBhvr>
                                      <p:tavLst>
                                        <p:tav tm="0">
                                          <p:val>
                                            <p:strVal val="#ppt_y-.1"/>
                                          </p:val>
                                        </p:tav>
                                        <p:tav tm="100000">
                                          <p:val>
                                            <p:strVal val="#ppt_y"/>
                                          </p:val>
                                        </p:tav>
                                      </p:tavLst>
                                    </p:anim>
                                  </p:childTnLst>
                                </p:cTn>
                              </p:par>
                              <p:par>
                                <p:cTn id="37" presetID="47" presetClass="entr" presetSubtype="0" fill="hold"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1000"/>
                                        <p:tgtEl>
                                          <p:spTgt spid="30"/>
                                        </p:tgtEl>
                                      </p:cBhvr>
                                    </p:animEffect>
                                    <p:anim calcmode="lin" valueType="num">
                                      <p:cBhvr>
                                        <p:cTn id="40" dur="1000" fill="hold"/>
                                        <p:tgtEl>
                                          <p:spTgt spid="30"/>
                                        </p:tgtEl>
                                        <p:attrNameLst>
                                          <p:attrName>ppt_x</p:attrName>
                                        </p:attrNameLst>
                                      </p:cBhvr>
                                      <p:tavLst>
                                        <p:tav tm="0">
                                          <p:val>
                                            <p:strVal val="#ppt_x"/>
                                          </p:val>
                                        </p:tav>
                                        <p:tav tm="100000">
                                          <p:val>
                                            <p:strVal val="#ppt_x"/>
                                          </p:val>
                                        </p:tav>
                                      </p:tavLst>
                                    </p:anim>
                                    <p:anim calcmode="lin" valueType="num">
                                      <p:cBhvr>
                                        <p:cTn id="41" dur="1000" fill="hold"/>
                                        <p:tgtEl>
                                          <p:spTgt spid="30"/>
                                        </p:tgtEl>
                                        <p:attrNameLst>
                                          <p:attrName>ppt_y</p:attrName>
                                        </p:attrNameLst>
                                      </p:cBhvr>
                                      <p:tavLst>
                                        <p:tav tm="0">
                                          <p:val>
                                            <p:strVal val="#ppt_y-.1"/>
                                          </p:val>
                                        </p:tav>
                                        <p:tav tm="100000">
                                          <p:val>
                                            <p:strVal val="#ppt_y"/>
                                          </p:val>
                                        </p:tav>
                                      </p:tavLst>
                                    </p:anim>
                                  </p:childTnLst>
                                </p:cTn>
                              </p:par>
                            </p:childTnLst>
                          </p:cTn>
                        </p:par>
                        <p:par>
                          <p:cTn id="42" fill="hold">
                            <p:stCondLst>
                              <p:cond delay="2800"/>
                            </p:stCondLst>
                            <p:childTnLst>
                              <p:par>
                                <p:cTn id="43" presetID="53" presetClass="entr" presetSubtype="16"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p:cTn id="45" dur="500" fill="hold"/>
                                        <p:tgtEl>
                                          <p:spTgt spid="31"/>
                                        </p:tgtEl>
                                        <p:attrNameLst>
                                          <p:attrName>ppt_w</p:attrName>
                                        </p:attrNameLst>
                                      </p:cBhvr>
                                      <p:tavLst>
                                        <p:tav tm="0">
                                          <p:val>
                                            <p:fltVal val="0"/>
                                          </p:val>
                                        </p:tav>
                                        <p:tav tm="100000">
                                          <p:val>
                                            <p:strVal val="#ppt_w"/>
                                          </p:val>
                                        </p:tav>
                                      </p:tavLst>
                                    </p:anim>
                                    <p:anim calcmode="lin" valueType="num">
                                      <p:cBhvr>
                                        <p:cTn id="46" dur="500" fill="hold"/>
                                        <p:tgtEl>
                                          <p:spTgt spid="31"/>
                                        </p:tgtEl>
                                        <p:attrNameLst>
                                          <p:attrName>ppt_h</p:attrName>
                                        </p:attrNameLst>
                                      </p:cBhvr>
                                      <p:tavLst>
                                        <p:tav tm="0">
                                          <p:val>
                                            <p:fltVal val="0"/>
                                          </p:val>
                                        </p:tav>
                                        <p:tav tm="100000">
                                          <p:val>
                                            <p:strVal val="#ppt_h"/>
                                          </p:val>
                                        </p:tav>
                                      </p:tavLst>
                                    </p:anim>
                                    <p:animEffect transition="in" filter="fade">
                                      <p:cBhvr>
                                        <p:cTn id="4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animBg="1"/>
      <p:bldP spid="21" grpId="0" animBg="1"/>
      <p:bldP spid="31"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609315"/>
      </p:ext>
    </p:extLst>
  </p:cSld>
  <p:clrMapOvr>
    <a:masterClrMapping/>
  </p:clrMapOvr>
  <mc:AlternateContent xmlns:mc="http://schemas.openxmlformats.org/markup-compatibility/2006" xmlns:p14="http://schemas.microsoft.com/office/powerpoint/2010/main">
    <mc:Choice Requires="p14">
      <p:transition spd="slow" p14:dur="3000" advTm="3055">
        <p14:shred/>
      </p:transition>
    </mc:Choice>
    <mc:Fallback xmlns="">
      <p:transition spd="slow" advTm="3055">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63415" y="717577"/>
            <a:ext cx="1345240" cy="400110"/>
          </a:xfrm>
          <a:prstGeom prst="rect">
            <a:avLst/>
          </a:prstGeom>
          <a:noFill/>
        </p:spPr>
        <p:txBody>
          <a:bodyPr wrap="none" rtlCol="0">
            <a:spAutoFit/>
          </a:bodyPr>
          <a:lstStyle/>
          <a:p>
            <a:r>
              <a:rPr lang="en-US" altLang="zh-CN" sz="2000" dirty="0" smtClean="0">
                <a:latin typeface="微软雅黑" pitchFamily="34" charset="-122"/>
                <a:ea typeface="微软雅黑" pitchFamily="34" charset="-122"/>
              </a:rPr>
              <a:t>2.1</a:t>
            </a:r>
            <a:r>
              <a:rPr lang="zh-CN" altLang="en-US" sz="2000" dirty="0" smtClean="0">
                <a:latin typeface="微软雅黑" pitchFamily="34" charset="-122"/>
                <a:ea typeface="微软雅黑" pitchFamily="34" charset="-122"/>
              </a:rPr>
              <a:t>子标题</a:t>
            </a:r>
            <a:endParaRPr lang="zh-CN" altLang="en-US" sz="2000" dirty="0">
              <a:latin typeface="微软雅黑" pitchFamily="34" charset="-122"/>
              <a:ea typeface="微软雅黑" pitchFamily="34" charset="-122"/>
            </a:endParaRPr>
          </a:p>
        </p:txBody>
      </p:sp>
      <p:sp>
        <p:nvSpPr>
          <p:cNvPr id="21" name="TextBox 20"/>
          <p:cNvSpPr txBox="1"/>
          <p:nvPr/>
        </p:nvSpPr>
        <p:spPr>
          <a:xfrm>
            <a:off x="755576" y="3447610"/>
            <a:ext cx="2082651" cy="369332"/>
          </a:xfrm>
          <a:prstGeom prst="rect">
            <a:avLst/>
          </a:prstGeom>
          <a:noFill/>
        </p:spPr>
        <p:txBody>
          <a:bodyPr wrap="square" lIns="0" rtlCol="0">
            <a:spAutoFit/>
          </a:bodyPr>
          <a:lstStyle/>
          <a:p>
            <a:r>
              <a:rPr lang="zh-CN" altLang="en-US" b="1" dirty="0" smtClean="0">
                <a:solidFill>
                  <a:srgbClr val="08458A"/>
                </a:solidFill>
                <a:latin typeface="微软雅黑" pitchFamily="34" charset="-122"/>
                <a:ea typeface="微软雅黑" pitchFamily="34" charset="-122"/>
              </a:rPr>
              <a:t>请输入标题文本</a:t>
            </a:r>
            <a:endParaRPr lang="zh-CN" altLang="en-US" b="1" dirty="0">
              <a:solidFill>
                <a:srgbClr val="08458A"/>
              </a:solidFill>
              <a:latin typeface="微软雅黑" pitchFamily="34" charset="-122"/>
              <a:ea typeface="微软雅黑" pitchFamily="34" charset="-122"/>
            </a:endParaRPr>
          </a:p>
        </p:txBody>
      </p:sp>
      <p:sp>
        <p:nvSpPr>
          <p:cNvPr id="22" name="TextBox 21"/>
          <p:cNvSpPr txBox="1"/>
          <p:nvPr/>
        </p:nvSpPr>
        <p:spPr>
          <a:xfrm>
            <a:off x="755578" y="3850275"/>
            <a:ext cx="2082650"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请输入内容文本信息文本请输入文本信息</a:t>
            </a:r>
            <a:endParaRPr lang="en-US" altLang="zh-CN" sz="1600" dirty="0" smtClean="0">
              <a:latin typeface="微软雅黑" pitchFamily="34" charset="-122"/>
              <a:ea typeface="微软雅黑" pitchFamily="34" charset="-122"/>
            </a:endParaRPr>
          </a:p>
        </p:txBody>
      </p:sp>
      <p:grpSp>
        <p:nvGrpSpPr>
          <p:cNvPr id="14" name="Group 14"/>
          <p:cNvGrpSpPr>
            <a:grpSpLocks/>
          </p:cNvGrpSpPr>
          <p:nvPr/>
        </p:nvGrpSpPr>
        <p:grpSpPr bwMode="auto">
          <a:xfrm>
            <a:off x="3257550" y="1155122"/>
            <a:ext cx="46038" cy="3270250"/>
            <a:chOff x="0" y="0"/>
            <a:chExt cx="14288" cy="1589078"/>
          </a:xfrm>
        </p:grpSpPr>
        <p:cxnSp>
          <p:nvCxnSpPr>
            <p:cNvPr id="23" name="9 Conector recto"/>
            <p:cNvCxnSpPr>
              <a:cxnSpLocks noChangeShapeType="1"/>
            </p:cNvCxnSpPr>
            <p:nvPr/>
          </p:nvCxnSpPr>
          <p:spPr bwMode="auto">
            <a:xfrm>
              <a:off x="0" y="0"/>
              <a:ext cx="0" cy="1589078"/>
            </a:xfrm>
            <a:prstGeom prst="line">
              <a:avLst/>
            </a:prstGeom>
            <a:noFill/>
            <a:ln w="9525">
              <a:solidFill>
                <a:srgbClr val="D9D9D9"/>
              </a:solidFill>
              <a:round/>
              <a:headEnd/>
              <a:tailEnd/>
            </a:ln>
            <a:extLst>
              <a:ext uri="{909E8E84-426E-40DD-AFC4-6F175D3DCCD1}">
                <a14:hiddenFill xmlns:a14="http://schemas.microsoft.com/office/drawing/2010/main">
                  <a:noFill/>
                </a14:hiddenFill>
              </a:ext>
            </a:extLst>
          </p:spPr>
        </p:cxnSp>
        <p:cxnSp>
          <p:nvCxnSpPr>
            <p:cNvPr id="24" name="10 Conector recto"/>
            <p:cNvCxnSpPr>
              <a:cxnSpLocks noChangeShapeType="1"/>
            </p:cNvCxnSpPr>
            <p:nvPr/>
          </p:nvCxnSpPr>
          <p:spPr bwMode="auto">
            <a:xfrm>
              <a:off x="14288" y="0"/>
              <a:ext cx="0" cy="158907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cxnSp>
      </p:grpSp>
      <p:grpSp>
        <p:nvGrpSpPr>
          <p:cNvPr id="29" name="Group 21"/>
          <p:cNvGrpSpPr>
            <a:grpSpLocks/>
          </p:cNvGrpSpPr>
          <p:nvPr/>
        </p:nvGrpSpPr>
        <p:grpSpPr bwMode="auto">
          <a:xfrm>
            <a:off x="5965825" y="1155122"/>
            <a:ext cx="46038" cy="3270250"/>
            <a:chOff x="0" y="0"/>
            <a:chExt cx="14288" cy="1589078"/>
          </a:xfrm>
        </p:grpSpPr>
        <p:cxnSp>
          <p:nvCxnSpPr>
            <p:cNvPr id="30" name="9 Conector recto"/>
            <p:cNvCxnSpPr>
              <a:cxnSpLocks noChangeShapeType="1"/>
            </p:cNvCxnSpPr>
            <p:nvPr/>
          </p:nvCxnSpPr>
          <p:spPr bwMode="auto">
            <a:xfrm>
              <a:off x="0" y="0"/>
              <a:ext cx="0" cy="1589078"/>
            </a:xfrm>
            <a:prstGeom prst="line">
              <a:avLst/>
            </a:prstGeom>
            <a:noFill/>
            <a:ln w="9525">
              <a:solidFill>
                <a:srgbClr val="D9D9D9"/>
              </a:solidFill>
              <a:round/>
              <a:headEnd/>
              <a:tailEnd/>
            </a:ln>
            <a:extLst>
              <a:ext uri="{909E8E84-426E-40DD-AFC4-6F175D3DCCD1}">
                <a14:hiddenFill xmlns:a14="http://schemas.microsoft.com/office/drawing/2010/main">
                  <a:noFill/>
                </a14:hiddenFill>
              </a:ext>
            </a:extLst>
          </p:spPr>
        </p:cxnSp>
        <p:cxnSp>
          <p:nvCxnSpPr>
            <p:cNvPr id="31" name="10 Conector recto"/>
            <p:cNvCxnSpPr>
              <a:cxnSpLocks noChangeShapeType="1"/>
            </p:cNvCxnSpPr>
            <p:nvPr/>
          </p:nvCxnSpPr>
          <p:spPr bwMode="auto">
            <a:xfrm>
              <a:off x="14288" y="0"/>
              <a:ext cx="0" cy="158907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cxnSp>
      </p:gr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444" y="1117688"/>
            <a:ext cx="1952356" cy="21827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2" name="TextBox 31"/>
          <p:cNvSpPr txBox="1"/>
          <p:nvPr/>
        </p:nvSpPr>
        <p:spPr>
          <a:xfrm>
            <a:off x="3644036" y="3447610"/>
            <a:ext cx="2082651" cy="369332"/>
          </a:xfrm>
          <a:prstGeom prst="rect">
            <a:avLst/>
          </a:prstGeom>
          <a:noFill/>
        </p:spPr>
        <p:txBody>
          <a:bodyPr wrap="square" lIns="0" rtlCol="0">
            <a:spAutoFit/>
          </a:bodyPr>
          <a:lstStyle/>
          <a:p>
            <a:r>
              <a:rPr lang="zh-CN" altLang="en-US" b="1" dirty="0" smtClean="0">
                <a:solidFill>
                  <a:srgbClr val="08458A"/>
                </a:solidFill>
                <a:latin typeface="微软雅黑" pitchFamily="34" charset="-122"/>
                <a:ea typeface="微软雅黑" pitchFamily="34" charset="-122"/>
              </a:rPr>
              <a:t>请输入标题文本</a:t>
            </a:r>
            <a:endParaRPr lang="zh-CN" altLang="en-US" b="1" dirty="0">
              <a:solidFill>
                <a:srgbClr val="08458A"/>
              </a:solidFill>
              <a:latin typeface="微软雅黑" pitchFamily="34" charset="-122"/>
              <a:ea typeface="微软雅黑" pitchFamily="34" charset="-122"/>
            </a:endParaRPr>
          </a:p>
        </p:txBody>
      </p:sp>
      <p:sp>
        <p:nvSpPr>
          <p:cNvPr id="33" name="TextBox 32"/>
          <p:cNvSpPr txBox="1"/>
          <p:nvPr/>
        </p:nvSpPr>
        <p:spPr>
          <a:xfrm>
            <a:off x="3644038" y="3850275"/>
            <a:ext cx="2082650"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请输入内容文本信息文本请输入文本信息</a:t>
            </a:r>
            <a:endParaRPr lang="en-US" altLang="zh-CN" sz="1600" dirty="0" smtClean="0">
              <a:latin typeface="微软雅黑" pitchFamily="34" charset="-122"/>
              <a:ea typeface="微软雅黑" pitchFamily="34" charset="-122"/>
            </a:endParaRPr>
          </a:p>
        </p:txBody>
      </p:sp>
      <p:sp>
        <p:nvSpPr>
          <p:cNvPr id="35" name="TextBox 34"/>
          <p:cNvSpPr txBox="1"/>
          <p:nvPr/>
        </p:nvSpPr>
        <p:spPr>
          <a:xfrm>
            <a:off x="6236324" y="3447610"/>
            <a:ext cx="2082651" cy="369332"/>
          </a:xfrm>
          <a:prstGeom prst="rect">
            <a:avLst/>
          </a:prstGeom>
          <a:noFill/>
        </p:spPr>
        <p:txBody>
          <a:bodyPr wrap="square" lIns="0" rtlCol="0">
            <a:spAutoFit/>
          </a:bodyPr>
          <a:lstStyle/>
          <a:p>
            <a:r>
              <a:rPr lang="zh-CN" altLang="en-US" b="1" dirty="0" smtClean="0">
                <a:solidFill>
                  <a:srgbClr val="08458A"/>
                </a:solidFill>
                <a:latin typeface="微软雅黑" pitchFamily="34" charset="-122"/>
                <a:ea typeface="微软雅黑" pitchFamily="34" charset="-122"/>
              </a:rPr>
              <a:t>请输入标题文本</a:t>
            </a:r>
            <a:endParaRPr lang="zh-CN" altLang="en-US" b="1" dirty="0">
              <a:solidFill>
                <a:srgbClr val="08458A"/>
              </a:solidFill>
              <a:latin typeface="微软雅黑" pitchFamily="34" charset="-122"/>
              <a:ea typeface="微软雅黑" pitchFamily="34" charset="-122"/>
            </a:endParaRPr>
          </a:p>
        </p:txBody>
      </p:sp>
      <p:sp>
        <p:nvSpPr>
          <p:cNvPr id="36" name="TextBox 35"/>
          <p:cNvSpPr txBox="1"/>
          <p:nvPr/>
        </p:nvSpPr>
        <p:spPr>
          <a:xfrm>
            <a:off x="6231720" y="3850052"/>
            <a:ext cx="2082650" cy="683264"/>
          </a:xfrm>
          <a:prstGeom prst="rect">
            <a:avLst/>
          </a:prstGeom>
          <a:noFill/>
        </p:spPr>
        <p:txBody>
          <a:bodyPr wrap="square" lIns="0" rtlCol="0">
            <a:spAutoFit/>
          </a:bodyPr>
          <a:lstStyle/>
          <a:p>
            <a:pPr>
              <a:lnSpc>
                <a:spcPct val="120000"/>
              </a:lnSpc>
            </a:pPr>
            <a:r>
              <a:rPr lang="zh-CN" altLang="en-US" sz="1600" dirty="0" smtClean="0">
                <a:latin typeface="微软雅黑" pitchFamily="34" charset="-122"/>
                <a:ea typeface="微软雅黑" pitchFamily="34" charset="-122"/>
              </a:rPr>
              <a:t>请输入内容文本信息文本请输入文本信息</a:t>
            </a:r>
            <a:endParaRPr lang="en-US" altLang="zh-CN" sz="1600" dirty="0" smtClean="0">
              <a:latin typeface="微软雅黑" pitchFamily="34" charset="-122"/>
              <a:ea typeface="微软雅黑" pitchFamily="34" charset="-122"/>
            </a:endParaRP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4525" y="1117687"/>
            <a:ext cx="1940054" cy="219430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36326" y="1147053"/>
            <a:ext cx="1952356" cy="21649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601799393"/>
      </p:ext>
    </p:extLst>
  </p:cSld>
  <p:clrMapOvr>
    <a:masterClrMapping/>
  </p:clrMapOvr>
  <p:transition spd="slow" advTm="664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 fill="hold"/>
                                        <p:tgtEl>
                                          <p:spTgt spid="8"/>
                                        </p:tgtEl>
                                        <p:attrNameLst>
                                          <p:attrName>ppt_x</p:attrName>
                                        </p:attrNameLst>
                                      </p:cBhvr>
                                      <p:tavLst>
                                        <p:tav tm="0">
                                          <p:val>
                                            <p:strVal val="1+#ppt_w/2"/>
                                          </p:val>
                                        </p:tav>
                                        <p:tav tm="100000">
                                          <p:val>
                                            <p:strVal val="#ppt_x"/>
                                          </p:val>
                                        </p:tav>
                                      </p:tavLst>
                                    </p:anim>
                                    <p:anim calcmode="lin" valueType="num">
                                      <p:cBhvr additive="base">
                                        <p:cTn id="8" dur="3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42" presetClass="entr" presetSubtype="0" fill="hold" nodeType="after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1000"/>
                                        <p:tgtEl>
                                          <p:spTgt spid="5122"/>
                                        </p:tgtEl>
                                      </p:cBhvr>
                                    </p:animEffect>
                                    <p:anim calcmode="lin" valueType="num">
                                      <p:cBhvr>
                                        <p:cTn id="13" dur="1000" fill="hold"/>
                                        <p:tgtEl>
                                          <p:spTgt spid="5122"/>
                                        </p:tgtEl>
                                        <p:attrNameLst>
                                          <p:attrName>ppt_x</p:attrName>
                                        </p:attrNameLst>
                                      </p:cBhvr>
                                      <p:tavLst>
                                        <p:tav tm="0">
                                          <p:val>
                                            <p:strVal val="#ppt_x"/>
                                          </p:val>
                                        </p:tav>
                                        <p:tav tm="100000">
                                          <p:val>
                                            <p:strVal val="#ppt_x"/>
                                          </p:val>
                                        </p:tav>
                                      </p:tavLst>
                                    </p:anim>
                                    <p:anim calcmode="lin" valueType="num">
                                      <p:cBhvr>
                                        <p:cTn id="14" dur="1000" fill="hold"/>
                                        <p:tgtEl>
                                          <p:spTgt spid="5122"/>
                                        </p:tgtEl>
                                        <p:attrNameLst>
                                          <p:attrName>ppt_y</p:attrName>
                                        </p:attrNameLst>
                                      </p:cBhvr>
                                      <p:tavLst>
                                        <p:tav tm="0">
                                          <p:val>
                                            <p:strVal val="#ppt_y+.1"/>
                                          </p:val>
                                        </p:tav>
                                        <p:tav tm="100000">
                                          <p:val>
                                            <p:strVal val="#ppt_y"/>
                                          </p:val>
                                        </p:tav>
                                      </p:tavLst>
                                    </p:anim>
                                  </p:childTnLst>
                                </p:cTn>
                              </p:par>
                            </p:childTnLst>
                          </p:cTn>
                        </p:par>
                        <p:par>
                          <p:cTn id="15" fill="hold">
                            <p:stCondLst>
                              <p:cond delay="1300"/>
                            </p:stCondLst>
                            <p:childTnLst>
                              <p:par>
                                <p:cTn id="16" presetID="42" presetClass="entr" presetSubtype="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250"/>
                                        <p:tgtEl>
                                          <p:spTgt spid="21"/>
                                        </p:tgtEl>
                                      </p:cBhvr>
                                    </p:animEffect>
                                    <p:anim calcmode="lin" valueType="num">
                                      <p:cBhvr>
                                        <p:cTn id="19" dur="250" fill="hold"/>
                                        <p:tgtEl>
                                          <p:spTgt spid="21"/>
                                        </p:tgtEl>
                                        <p:attrNameLst>
                                          <p:attrName>ppt_x</p:attrName>
                                        </p:attrNameLst>
                                      </p:cBhvr>
                                      <p:tavLst>
                                        <p:tav tm="0">
                                          <p:val>
                                            <p:strVal val="#ppt_x"/>
                                          </p:val>
                                        </p:tav>
                                        <p:tav tm="100000">
                                          <p:val>
                                            <p:strVal val="#ppt_x"/>
                                          </p:val>
                                        </p:tav>
                                      </p:tavLst>
                                    </p:anim>
                                    <p:anim calcmode="lin" valueType="num">
                                      <p:cBhvr>
                                        <p:cTn id="20" dur="25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550"/>
                            </p:stCondLst>
                            <p:childTnLst>
                              <p:par>
                                <p:cTn id="22" presetID="42" presetClass="entr" presetSubtype="0"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750"/>
                                        <p:tgtEl>
                                          <p:spTgt spid="22"/>
                                        </p:tgtEl>
                                      </p:cBhvr>
                                    </p:animEffect>
                                    <p:anim calcmode="lin" valueType="num">
                                      <p:cBhvr>
                                        <p:cTn id="25" dur="750" fill="hold"/>
                                        <p:tgtEl>
                                          <p:spTgt spid="22"/>
                                        </p:tgtEl>
                                        <p:attrNameLst>
                                          <p:attrName>ppt_x</p:attrName>
                                        </p:attrNameLst>
                                      </p:cBhvr>
                                      <p:tavLst>
                                        <p:tav tm="0">
                                          <p:val>
                                            <p:strVal val="#ppt_x"/>
                                          </p:val>
                                        </p:tav>
                                        <p:tav tm="100000">
                                          <p:val>
                                            <p:strVal val="#ppt_x"/>
                                          </p:val>
                                        </p:tav>
                                      </p:tavLst>
                                    </p:anim>
                                    <p:anim calcmode="lin" valueType="num">
                                      <p:cBhvr>
                                        <p:cTn id="26" dur="750" fill="hold"/>
                                        <p:tgtEl>
                                          <p:spTgt spid="22"/>
                                        </p:tgtEl>
                                        <p:attrNameLst>
                                          <p:attrName>ppt_y</p:attrName>
                                        </p:attrNameLst>
                                      </p:cBhvr>
                                      <p:tavLst>
                                        <p:tav tm="0">
                                          <p:val>
                                            <p:strVal val="#ppt_y+.1"/>
                                          </p:val>
                                        </p:tav>
                                        <p:tav tm="100000">
                                          <p:val>
                                            <p:strVal val="#ppt_y"/>
                                          </p:val>
                                        </p:tav>
                                      </p:tavLst>
                                    </p:anim>
                                  </p:childTnLst>
                                </p:cTn>
                              </p:par>
                            </p:childTnLst>
                          </p:cTn>
                        </p:par>
                        <p:par>
                          <p:cTn id="27" fill="hold">
                            <p:stCondLst>
                              <p:cond delay="2300"/>
                            </p:stCondLst>
                            <p:childTnLst>
                              <p:par>
                                <p:cTn id="28" presetID="42" presetClass="entr" presetSubtype="0" fill="hold" nodeType="afterEffect">
                                  <p:stCondLst>
                                    <p:cond delay="0"/>
                                  </p:stCondLst>
                                  <p:childTnLst>
                                    <p:set>
                                      <p:cBhvr>
                                        <p:cTn id="29" dur="1" fill="hold">
                                          <p:stCondLst>
                                            <p:cond delay="0"/>
                                          </p:stCondLst>
                                        </p:cTn>
                                        <p:tgtEl>
                                          <p:spTgt spid="5123"/>
                                        </p:tgtEl>
                                        <p:attrNameLst>
                                          <p:attrName>style.visibility</p:attrName>
                                        </p:attrNameLst>
                                      </p:cBhvr>
                                      <p:to>
                                        <p:strVal val="visible"/>
                                      </p:to>
                                    </p:set>
                                    <p:animEffect transition="in" filter="fade">
                                      <p:cBhvr>
                                        <p:cTn id="30" dur="750"/>
                                        <p:tgtEl>
                                          <p:spTgt spid="5123"/>
                                        </p:tgtEl>
                                      </p:cBhvr>
                                    </p:animEffect>
                                    <p:anim calcmode="lin" valueType="num">
                                      <p:cBhvr>
                                        <p:cTn id="31" dur="750" fill="hold"/>
                                        <p:tgtEl>
                                          <p:spTgt spid="5123"/>
                                        </p:tgtEl>
                                        <p:attrNameLst>
                                          <p:attrName>ppt_x</p:attrName>
                                        </p:attrNameLst>
                                      </p:cBhvr>
                                      <p:tavLst>
                                        <p:tav tm="0">
                                          <p:val>
                                            <p:strVal val="#ppt_x"/>
                                          </p:val>
                                        </p:tav>
                                        <p:tav tm="100000">
                                          <p:val>
                                            <p:strVal val="#ppt_x"/>
                                          </p:val>
                                        </p:tav>
                                      </p:tavLst>
                                    </p:anim>
                                    <p:anim calcmode="lin" valueType="num">
                                      <p:cBhvr>
                                        <p:cTn id="32" dur="750" fill="hold"/>
                                        <p:tgtEl>
                                          <p:spTgt spid="5123"/>
                                        </p:tgtEl>
                                        <p:attrNameLst>
                                          <p:attrName>ppt_y</p:attrName>
                                        </p:attrNameLst>
                                      </p:cBhvr>
                                      <p:tavLst>
                                        <p:tav tm="0">
                                          <p:val>
                                            <p:strVal val="#ppt_y+.1"/>
                                          </p:val>
                                        </p:tav>
                                        <p:tav tm="100000">
                                          <p:val>
                                            <p:strVal val="#ppt_y"/>
                                          </p:val>
                                        </p:tav>
                                      </p:tavLst>
                                    </p:anim>
                                  </p:childTnLst>
                                </p:cTn>
                              </p:par>
                            </p:childTnLst>
                          </p:cTn>
                        </p:par>
                        <p:par>
                          <p:cTn id="33" fill="hold">
                            <p:stCondLst>
                              <p:cond delay="3050"/>
                            </p:stCondLst>
                            <p:childTnLst>
                              <p:par>
                                <p:cTn id="34" presetID="42" presetClass="entr" presetSubtype="0"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250"/>
                                        <p:tgtEl>
                                          <p:spTgt spid="32"/>
                                        </p:tgtEl>
                                      </p:cBhvr>
                                    </p:animEffect>
                                    <p:anim calcmode="lin" valueType="num">
                                      <p:cBhvr>
                                        <p:cTn id="37" dur="250" fill="hold"/>
                                        <p:tgtEl>
                                          <p:spTgt spid="32"/>
                                        </p:tgtEl>
                                        <p:attrNameLst>
                                          <p:attrName>ppt_x</p:attrName>
                                        </p:attrNameLst>
                                      </p:cBhvr>
                                      <p:tavLst>
                                        <p:tav tm="0">
                                          <p:val>
                                            <p:strVal val="#ppt_x"/>
                                          </p:val>
                                        </p:tav>
                                        <p:tav tm="100000">
                                          <p:val>
                                            <p:strVal val="#ppt_x"/>
                                          </p:val>
                                        </p:tav>
                                      </p:tavLst>
                                    </p:anim>
                                    <p:anim calcmode="lin" valueType="num">
                                      <p:cBhvr>
                                        <p:cTn id="38" dur="250" fill="hold"/>
                                        <p:tgtEl>
                                          <p:spTgt spid="32"/>
                                        </p:tgtEl>
                                        <p:attrNameLst>
                                          <p:attrName>ppt_y</p:attrName>
                                        </p:attrNameLst>
                                      </p:cBhvr>
                                      <p:tavLst>
                                        <p:tav tm="0">
                                          <p:val>
                                            <p:strVal val="#ppt_y+.1"/>
                                          </p:val>
                                        </p:tav>
                                        <p:tav tm="100000">
                                          <p:val>
                                            <p:strVal val="#ppt_y"/>
                                          </p:val>
                                        </p:tav>
                                      </p:tavLst>
                                    </p:anim>
                                  </p:childTnLst>
                                </p:cTn>
                              </p:par>
                            </p:childTnLst>
                          </p:cTn>
                        </p:par>
                        <p:par>
                          <p:cTn id="39" fill="hold">
                            <p:stCondLst>
                              <p:cond delay="3300"/>
                            </p:stCondLst>
                            <p:childTnLst>
                              <p:par>
                                <p:cTn id="40" presetID="42" presetClass="entr" presetSubtype="0"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750"/>
                                        <p:tgtEl>
                                          <p:spTgt spid="33"/>
                                        </p:tgtEl>
                                      </p:cBhvr>
                                    </p:animEffect>
                                    <p:anim calcmode="lin" valueType="num">
                                      <p:cBhvr>
                                        <p:cTn id="43" dur="750" fill="hold"/>
                                        <p:tgtEl>
                                          <p:spTgt spid="33"/>
                                        </p:tgtEl>
                                        <p:attrNameLst>
                                          <p:attrName>ppt_x</p:attrName>
                                        </p:attrNameLst>
                                      </p:cBhvr>
                                      <p:tavLst>
                                        <p:tav tm="0">
                                          <p:val>
                                            <p:strVal val="#ppt_x"/>
                                          </p:val>
                                        </p:tav>
                                        <p:tav tm="100000">
                                          <p:val>
                                            <p:strVal val="#ppt_x"/>
                                          </p:val>
                                        </p:tav>
                                      </p:tavLst>
                                    </p:anim>
                                    <p:anim calcmode="lin" valueType="num">
                                      <p:cBhvr>
                                        <p:cTn id="44" dur="750" fill="hold"/>
                                        <p:tgtEl>
                                          <p:spTgt spid="33"/>
                                        </p:tgtEl>
                                        <p:attrNameLst>
                                          <p:attrName>ppt_y</p:attrName>
                                        </p:attrNameLst>
                                      </p:cBhvr>
                                      <p:tavLst>
                                        <p:tav tm="0">
                                          <p:val>
                                            <p:strVal val="#ppt_y+.1"/>
                                          </p:val>
                                        </p:tav>
                                        <p:tav tm="100000">
                                          <p:val>
                                            <p:strVal val="#ppt_y"/>
                                          </p:val>
                                        </p:tav>
                                      </p:tavLst>
                                    </p:anim>
                                  </p:childTnLst>
                                </p:cTn>
                              </p:par>
                            </p:childTnLst>
                          </p:cTn>
                        </p:par>
                        <p:par>
                          <p:cTn id="45" fill="hold">
                            <p:stCondLst>
                              <p:cond delay="4050"/>
                            </p:stCondLst>
                            <p:childTnLst>
                              <p:par>
                                <p:cTn id="46" presetID="42" presetClass="entr" presetSubtype="0" fill="hold" nodeType="afterEffect">
                                  <p:stCondLst>
                                    <p:cond delay="0"/>
                                  </p:stCondLst>
                                  <p:childTnLst>
                                    <p:set>
                                      <p:cBhvr>
                                        <p:cTn id="47" dur="1" fill="hold">
                                          <p:stCondLst>
                                            <p:cond delay="0"/>
                                          </p:stCondLst>
                                        </p:cTn>
                                        <p:tgtEl>
                                          <p:spTgt spid="5124"/>
                                        </p:tgtEl>
                                        <p:attrNameLst>
                                          <p:attrName>style.visibility</p:attrName>
                                        </p:attrNameLst>
                                      </p:cBhvr>
                                      <p:to>
                                        <p:strVal val="visible"/>
                                      </p:to>
                                    </p:set>
                                    <p:animEffect transition="in" filter="fade">
                                      <p:cBhvr>
                                        <p:cTn id="48" dur="750"/>
                                        <p:tgtEl>
                                          <p:spTgt spid="5124"/>
                                        </p:tgtEl>
                                      </p:cBhvr>
                                    </p:animEffect>
                                    <p:anim calcmode="lin" valueType="num">
                                      <p:cBhvr>
                                        <p:cTn id="49" dur="750" fill="hold"/>
                                        <p:tgtEl>
                                          <p:spTgt spid="5124"/>
                                        </p:tgtEl>
                                        <p:attrNameLst>
                                          <p:attrName>ppt_x</p:attrName>
                                        </p:attrNameLst>
                                      </p:cBhvr>
                                      <p:tavLst>
                                        <p:tav tm="0">
                                          <p:val>
                                            <p:strVal val="#ppt_x"/>
                                          </p:val>
                                        </p:tav>
                                        <p:tav tm="100000">
                                          <p:val>
                                            <p:strVal val="#ppt_x"/>
                                          </p:val>
                                        </p:tav>
                                      </p:tavLst>
                                    </p:anim>
                                    <p:anim calcmode="lin" valueType="num">
                                      <p:cBhvr>
                                        <p:cTn id="50" dur="750" fill="hold"/>
                                        <p:tgtEl>
                                          <p:spTgt spid="5124"/>
                                        </p:tgtEl>
                                        <p:attrNameLst>
                                          <p:attrName>ppt_y</p:attrName>
                                        </p:attrNameLst>
                                      </p:cBhvr>
                                      <p:tavLst>
                                        <p:tav tm="0">
                                          <p:val>
                                            <p:strVal val="#ppt_y+.1"/>
                                          </p:val>
                                        </p:tav>
                                        <p:tav tm="100000">
                                          <p:val>
                                            <p:strVal val="#ppt_y"/>
                                          </p:val>
                                        </p:tav>
                                      </p:tavLst>
                                    </p:anim>
                                  </p:childTnLst>
                                </p:cTn>
                              </p:par>
                            </p:childTnLst>
                          </p:cTn>
                        </p:par>
                        <p:par>
                          <p:cTn id="51" fill="hold">
                            <p:stCondLst>
                              <p:cond delay="4800"/>
                            </p:stCondLst>
                            <p:childTnLst>
                              <p:par>
                                <p:cTn id="52" presetID="42" presetClass="entr" presetSubtype="0"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fade">
                                      <p:cBhvr>
                                        <p:cTn id="54" dur="250"/>
                                        <p:tgtEl>
                                          <p:spTgt spid="35"/>
                                        </p:tgtEl>
                                      </p:cBhvr>
                                    </p:animEffect>
                                    <p:anim calcmode="lin" valueType="num">
                                      <p:cBhvr>
                                        <p:cTn id="55" dur="250" fill="hold"/>
                                        <p:tgtEl>
                                          <p:spTgt spid="35"/>
                                        </p:tgtEl>
                                        <p:attrNameLst>
                                          <p:attrName>ppt_x</p:attrName>
                                        </p:attrNameLst>
                                      </p:cBhvr>
                                      <p:tavLst>
                                        <p:tav tm="0">
                                          <p:val>
                                            <p:strVal val="#ppt_x"/>
                                          </p:val>
                                        </p:tav>
                                        <p:tav tm="100000">
                                          <p:val>
                                            <p:strVal val="#ppt_x"/>
                                          </p:val>
                                        </p:tav>
                                      </p:tavLst>
                                    </p:anim>
                                    <p:anim calcmode="lin" valueType="num">
                                      <p:cBhvr>
                                        <p:cTn id="56" dur="250" fill="hold"/>
                                        <p:tgtEl>
                                          <p:spTgt spid="35"/>
                                        </p:tgtEl>
                                        <p:attrNameLst>
                                          <p:attrName>ppt_y</p:attrName>
                                        </p:attrNameLst>
                                      </p:cBhvr>
                                      <p:tavLst>
                                        <p:tav tm="0">
                                          <p:val>
                                            <p:strVal val="#ppt_y+.1"/>
                                          </p:val>
                                        </p:tav>
                                        <p:tav tm="100000">
                                          <p:val>
                                            <p:strVal val="#ppt_y"/>
                                          </p:val>
                                        </p:tav>
                                      </p:tavLst>
                                    </p:anim>
                                  </p:childTnLst>
                                </p:cTn>
                              </p:par>
                            </p:childTnLst>
                          </p:cTn>
                        </p:par>
                        <p:par>
                          <p:cTn id="57" fill="hold">
                            <p:stCondLst>
                              <p:cond delay="5050"/>
                            </p:stCondLst>
                            <p:childTnLst>
                              <p:par>
                                <p:cTn id="58" presetID="42" presetClass="entr" presetSubtype="0" fill="hold" grpId="0"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fade">
                                      <p:cBhvr>
                                        <p:cTn id="60" dur="750"/>
                                        <p:tgtEl>
                                          <p:spTgt spid="36"/>
                                        </p:tgtEl>
                                      </p:cBhvr>
                                    </p:animEffect>
                                    <p:anim calcmode="lin" valueType="num">
                                      <p:cBhvr>
                                        <p:cTn id="61" dur="750" fill="hold"/>
                                        <p:tgtEl>
                                          <p:spTgt spid="36"/>
                                        </p:tgtEl>
                                        <p:attrNameLst>
                                          <p:attrName>ppt_x</p:attrName>
                                        </p:attrNameLst>
                                      </p:cBhvr>
                                      <p:tavLst>
                                        <p:tav tm="0">
                                          <p:val>
                                            <p:strVal val="#ppt_x"/>
                                          </p:val>
                                        </p:tav>
                                        <p:tav tm="100000">
                                          <p:val>
                                            <p:strVal val="#ppt_x"/>
                                          </p:val>
                                        </p:tav>
                                      </p:tavLst>
                                    </p:anim>
                                    <p:anim calcmode="lin" valueType="num">
                                      <p:cBhvr>
                                        <p:cTn id="62" dur="75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1" grpId="0"/>
      <p:bldP spid="22" grpId="0"/>
      <p:bldP spid="32" grpId="0"/>
      <p:bldP spid="33" grpId="0"/>
      <p:bldP spid="35" grpId="0"/>
      <p:bldP spid="36"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1343</TotalTime>
  <Words>2000</Words>
  <Application>Microsoft Office PowerPoint</Application>
  <PresentationFormat>全屏显示(16:9)</PresentationFormat>
  <Paragraphs>286</Paragraphs>
  <Slides>31</Slides>
  <Notes>15</Notes>
  <HiddenSlides>0</HiddenSlides>
  <MMClips>1</MMClips>
  <ScaleCrop>false</ScaleCrop>
  <HeadingPairs>
    <vt:vector size="4" baseType="variant">
      <vt:variant>
        <vt:lpstr>主题</vt:lpstr>
      </vt:variant>
      <vt:variant>
        <vt:i4>1</vt:i4>
      </vt:variant>
      <vt:variant>
        <vt:lpstr>幻灯片标题</vt:lpstr>
      </vt:variant>
      <vt:variant>
        <vt:i4>31</vt:i4>
      </vt:variant>
    </vt:vector>
  </HeadingPairs>
  <TitlesOfParts>
    <vt:vector size="32"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BLY</dc:creator>
  <cp:lastModifiedBy>administrator</cp:lastModifiedBy>
  <cp:revision>81</cp:revision>
  <dcterms:created xsi:type="dcterms:W3CDTF">2014-07-07T02:28:27Z</dcterms:created>
  <dcterms:modified xsi:type="dcterms:W3CDTF">2015-10-07T08:18:49Z</dcterms:modified>
</cp:coreProperties>
</file>

<file path=docProps/thumbnail.jpeg>
</file>